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4" r:id="rId5"/>
    <p:sldMasterId id="2147483685" r:id="rId6"/>
  </p:sldMasterIdLst>
  <p:notesMasterIdLst>
    <p:notesMasterId r:id="rId24"/>
  </p:notesMasterIdLst>
  <p:sldIdLst>
    <p:sldId id="256" r:id="rId7"/>
    <p:sldId id="356" r:id="rId8"/>
    <p:sldId id="352" r:id="rId9"/>
    <p:sldId id="355" r:id="rId10"/>
    <p:sldId id="351" r:id="rId11"/>
    <p:sldId id="367" r:id="rId12"/>
    <p:sldId id="368" r:id="rId13"/>
    <p:sldId id="357" r:id="rId14"/>
    <p:sldId id="359" r:id="rId15"/>
    <p:sldId id="360" r:id="rId16"/>
    <p:sldId id="361" r:id="rId17"/>
    <p:sldId id="362" r:id="rId18"/>
    <p:sldId id="363" r:id="rId19"/>
    <p:sldId id="364" r:id="rId20"/>
    <p:sldId id="369" r:id="rId21"/>
    <p:sldId id="370" r:id="rId22"/>
    <p:sldId id="371" r:id="rId23"/>
  </p:sldIdLst>
  <p:sldSz cx="24382413" cy="13716000"/>
  <p:notesSz cx="6797675" cy="9926638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2FBD4A-1D70-4449-A07B-5426FC7F9EEA}" v="43" dt="2023-03-22T18:27:55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08" y="120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Bentzen" userId="a39ee4dc-3995-4618-80ff-3d0c3b162ffa" providerId="ADAL" clId="{E72FBD4A-1D70-4449-A07B-5426FC7F9EEA}"/>
    <pc:docChg chg="undo redo custSel addSld delSld modSld sldOrd modMainMaster">
      <pc:chgData name="Kate Bentzen" userId="a39ee4dc-3995-4618-80ff-3d0c3b162ffa" providerId="ADAL" clId="{E72FBD4A-1D70-4449-A07B-5426FC7F9EEA}" dt="2023-03-22T18:40:24.079" v="2069" actId="2696"/>
      <pc:docMkLst>
        <pc:docMk/>
      </pc:docMkLst>
      <pc:sldChg chg="modSp mod">
        <pc:chgData name="Kate Bentzen" userId="a39ee4dc-3995-4618-80ff-3d0c3b162ffa" providerId="ADAL" clId="{E72FBD4A-1D70-4449-A07B-5426FC7F9EEA}" dt="2023-03-22T16:57:24.686" v="1325" actId="1076"/>
        <pc:sldMkLst>
          <pc:docMk/>
          <pc:sldMk cId="2302980550" sldId="256"/>
        </pc:sldMkLst>
        <pc:spChg chg="mod">
          <ac:chgData name="Kate Bentzen" userId="a39ee4dc-3995-4618-80ff-3d0c3b162ffa" providerId="ADAL" clId="{E72FBD4A-1D70-4449-A07B-5426FC7F9EEA}" dt="2023-03-22T16:57:24.686" v="1325" actId="1076"/>
          <ac:spMkLst>
            <pc:docMk/>
            <pc:sldMk cId="2302980550" sldId="256"/>
            <ac:spMk id="2" creationId="{6E1AD012-7D7F-4003-91C1-28165FC3E149}"/>
          </ac:spMkLst>
        </pc:spChg>
      </pc:sldChg>
      <pc:sldChg chg="addSp delSp modSp del mod">
        <pc:chgData name="Kate Bentzen" userId="a39ee4dc-3995-4618-80ff-3d0c3b162ffa" providerId="ADAL" clId="{E72FBD4A-1D70-4449-A07B-5426FC7F9EEA}" dt="2023-03-20T14:26:48.856" v="392" actId="2696"/>
        <pc:sldMkLst>
          <pc:docMk/>
          <pc:sldMk cId="26326544" sldId="290"/>
        </pc:sldMkLst>
        <pc:spChg chg="del mod">
          <ac:chgData name="Kate Bentzen" userId="a39ee4dc-3995-4618-80ff-3d0c3b162ffa" providerId="ADAL" clId="{E72FBD4A-1D70-4449-A07B-5426FC7F9EEA}" dt="2023-03-20T14:21:57.594" v="317" actId="478"/>
          <ac:spMkLst>
            <pc:docMk/>
            <pc:sldMk cId="26326544" sldId="290"/>
            <ac:spMk id="2" creationId="{37F8194C-1E20-26AF-4E6B-FBD576A55890}"/>
          </ac:spMkLst>
        </pc:spChg>
        <pc:spChg chg="del">
          <ac:chgData name="Kate Bentzen" userId="a39ee4dc-3995-4618-80ff-3d0c3b162ffa" providerId="ADAL" clId="{E72FBD4A-1D70-4449-A07B-5426FC7F9EEA}" dt="2023-03-20T13:52:57.126" v="13" actId="478"/>
          <ac:spMkLst>
            <pc:docMk/>
            <pc:sldMk cId="26326544" sldId="290"/>
            <ac:spMk id="3" creationId="{1FB025AD-2507-8E8D-AEB0-627A0E3692CB}"/>
          </ac:spMkLst>
        </pc:spChg>
        <pc:spChg chg="add del mod">
          <ac:chgData name="Kate Bentzen" userId="a39ee4dc-3995-4618-80ff-3d0c3b162ffa" providerId="ADAL" clId="{E72FBD4A-1D70-4449-A07B-5426FC7F9EEA}" dt="2023-03-20T13:52:59.733" v="14" actId="478"/>
          <ac:spMkLst>
            <pc:docMk/>
            <pc:sldMk cId="26326544" sldId="290"/>
            <ac:spMk id="5" creationId="{D69B4C2E-FBE3-41BE-5E33-C15B65B9E3A1}"/>
          </ac:spMkLst>
        </pc:spChg>
        <pc:spChg chg="add mod">
          <ac:chgData name="Kate Bentzen" userId="a39ee4dc-3995-4618-80ff-3d0c3b162ffa" providerId="ADAL" clId="{E72FBD4A-1D70-4449-A07B-5426FC7F9EEA}" dt="2023-03-20T14:22:30.946" v="321" actId="1076"/>
          <ac:spMkLst>
            <pc:docMk/>
            <pc:sldMk cId="26326544" sldId="290"/>
            <ac:spMk id="9" creationId="{9594B21A-3F0A-E529-0E49-CA6870C6BBBB}"/>
          </ac:spMkLst>
        </pc:spChg>
        <pc:picChg chg="add del">
          <ac:chgData name="Kate Bentzen" userId="a39ee4dc-3995-4618-80ff-3d0c3b162ffa" providerId="ADAL" clId="{E72FBD4A-1D70-4449-A07B-5426FC7F9EEA}" dt="2023-03-20T14:21:42.104" v="316" actId="22"/>
          <ac:picMkLst>
            <pc:docMk/>
            <pc:sldMk cId="26326544" sldId="290"/>
            <ac:picMk id="7" creationId="{81725C47-025E-37FE-B66F-799A145ED2BE}"/>
          </ac:picMkLst>
        </pc:picChg>
      </pc:sldChg>
      <pc:sldChg chg="addSp delSp modSp del mod">
        <pc:chgData name="Kate Bentzen" userId="a39ee4dc-3995-4618-80ff-3d0c3b162ffa" providerId="ADAL" clId="{E72FBD4A-1D70-4449-A07B-5426FC7F9EEA}" dt="2023-03-22T17:58:04.803" v="1636" actId="2696"/>
        <pc:sldMkLst>
          <pc:docMk/>
          <pc:sldMk cId="1089952108" sldId="291"/>
        </pc:sldMkLst>
        <pc:spChg chg="del mod">
          <ac:chgData name="Kate Bentzen" userId="a39ee4dc-3995-4618-80ff-3d0c3b162ffa" providerId="ADAL" clId="{E72FBD4A-1D70-4449-A07B-5426FC7F9EEA}" dt="2023-03-21T12:04:31.901" v="822" actId="478"/>
          <ac:spMkLst>
            <pc:docMk/>
            <pc:sldMk cId="1089952108" sldId="291"/>
            <ac:spMk id="2" creationId="{37F8194C-1E20-26AF-4E6B-FBD576A55890}"/>
          </ac:spMkLst>
        </pc:spChg>
        <pc:spChg chg="del mod">
          <ac:chgData name="Kate Bentzen" userId="a39ee4dc-3995-4618-80ff-3d0c3b162ffa" providerId="ADAL" clId="{E72FBD4A-1D70-4449-A07B-5426FC7F9EEA}" dt="2023-03-21T12:07:12.918" v="843" actId="478"/>
          <ac:spMkLst>
            <pc:docMk/>
            <pc:sldMk cId="1089952108" sldId="291"/>
            <ac:spMk id="3" creationId="{1FB025AD-2507-8E8D-AEB0-627A0E3692CB}"/>
          </ac:spMkLst>
        </pc:spChg>
        <pc:spChg chg="add mod">
          <ac:chgData name="Kate Bentzen" userId="a39ee4dc-3995-4618-80ff-3d0c3b162ffa" providerId="ADAL" clId="{E72FBD4A-1D70-4449-A07B-5426FC7F9EEA}" dt="2023-03-22T16:34:43.430" v="853" actId="20577"/>
          <ac:spMkLst>
            <pc:docMk/>
            <pc:sldMk cId="1089952108" sldId="291"/>
            <ac:spMk id="5" creationId="{9CF37B06-B189-6061-576D-388931A02DE3}"/>
          </ac:spMkLst>
        </pc:spChg>
        <pc:spChg chg="add mod">
          <ac:chgData name="Kate Bentzen" userId="a39ee4dc-3995-4618-80ff-3d0c3b162ffa" providerId="ADAL" clId="{E72FBD4A-1D70-4449-A07B-5426FC7F9EEA}" dt="2023-03-22T16:34:05.854" v="850" actId="255"/>
          <ac:spMkLst>
            <pc:docMk/>
            <pc:sldMk cId="1089952108" sldId="291"/>
            <ac:spMk id="8" creationId="{636C33BC-4DA6-64EE-1564-68A89F297EDB}"/>
          </ac:spMkLst>
        </pc:spChg>
        <pc:spChg chg="add del mod">
          <ac:chgData name="Kate Bentzen" userId="a39ee4dc-3995-4618-80ff-3d0c3b162ffa" providerId="ADAL" clId="{E72FBD4A-1D70-4449-A07B-5426FC7F9EEA}" dt="2023-03-21T12:07:35.862" v="846" actId="478"/>
          <ac:spMkLst>
            <pc:docMk/>
            <pc:sldMk cId="1089952108" sldId="291"/>
            <ac:spMk id="10" creationId="{B3C76202-26F4-5466-BD61-FF604D689EC9}"/>
          </ac:spMkLst>
        </pc:spChg>
        <pc:picChg chg="add del">
          <ac:chgData name="Kate Bentzen" userId="a39ee4dc-3995-4618-80ff-3d0c3b162ffa" providerId="ADAL" clId="{E72FBD4A-1D70-4449-A07B-5426FC7F9EEA}" dt="2023-03-21T12:05:29.301" v="828" actId="22"/>
          <ac:picMkLst>
            <pc:docMk/>
            <pc:sldMk cId="1089952108" sldId="291"/>
            <ac:picMk id="7" creationId="{1FD995AB-5ADD-68E1-52A6-905FFEA4C883}"/>
          </ac:picMkLst>
        </pc:picChg>
      </pc:sldChg>
      <pc:sldChg chg="addSp delSp modSp del mod">
        <pc:chgData name="Kate Bentzen" userId="a39ee4dc-3995-4618-80ff-3d0c3b162ffa" providerId="ADAL" clId="{E72FBD4A-1D70-4449-A07B-5426FC7F9EEA}" dt="2023-03-22T17:45:09.812" v="1413" actId="2696"/>
        <pc:sldMkLst>
          <pc:docMk/>
          <pc:sldMk cId="1600202527" sldId="323"/>
        </pc:sldMkLst>
        <pc:spChg chg="mod">
          <ac:chgData name="Kate Bentzen" userId="a39ee4dc-3995-4618-80ff-3d0c3b162ffa" providerId="ADAL" clId="{E72FBD4A-1D70-4449-A07B-5426FC7F9EEA}" dt="2023-03-21T12:03:11.810" v="791" actId="6549"/>
          <ac:spMkLst>
            <pc:docMk/>
            <pc:sldMk cId="1600202527" sldId="323"/>
            <ac:spMk id="2" creationId="{37F8194C-1E20-26AF-4E6B-FBD576A55890}"/>
          </ac:spMkLst>
        </pc:spChg>
        <pc:spChg chg="add mod">
          <ac:chgData name="Kate Bentzen" userId="a39ee4dc-3995-4618-80ff-3d0c3b162ffa" providerId="ADAL" clId="{E72FBD4A-1D70-4449-A07B-5426FC7F9EEA}" dt="2023-03-21T12:06:14.905" v="833"/>
          <ac:spMkLst>
            <pc:docMk/>
            <pc:sldMk cId="1600202527" sldId="323"/>
            <ac:spMk id="4" creationId="{7801B7B5-C0AC-2451-4083-F900B9A69FDF}"/>
          </ac:spMkLst>
        </pc:spChg>
        <pc:picChg chg="add del mod">
          <ac:chgData name="Kate Bentzen" userId="a39ee4dc-3995-4618-80ff-3d0c3b162ffa" providerId="ADAL" clId="{E72FBD4A-1D70-4449-A07B-5426FC7F9EEA}" dt="2023-03-21T12:06:08.390" v="832"/>
          <ac:picMkLst>
            <pc:docMk/>
            <pc:sldMk cId="1600202527" sldId="323"/>
            <ac:picMk id="3" creationId="{64D4A325-083A-BB40-597A-FBE37E56DE03}"/>
          </ac:picMkLst>
        </pc:picChg>
      </pc:sldChg>
      <pc:sldChg chg="del">
        <pc:chgData name="Kate Bentzen" userId="a39ee4dc-3995-4618-80ff-3d0c3b162ffa" providerId="ADAL" clId="{E72FBD4A-1D70-4449-A07B-5426FC7F9EEA}" dt="2023-03-22T17:43:50.124" v="1403" actId="2696"/>
        <pc:sldMkLst>
          <pc:docMk/>
          <pc:sldMk cId="3980436297" sldId="336"/>
        </pc:sldMkLst>
      </pc:sldChg>
      <pc:sldChg chg="modSp del mod">
        <pc:chgData name="Kate Bentzen" userId="a39ee4dc-3995-4618-80ff-3d0c3b162ffa" providerId="ADAL" clId="{E72FBD4A-1D70-4449-A07B-5426FC7F9EEA}" dt="2023-03-22T17:58:33.023" v="1638" actId="2696"/>
        <pc:sldMkLst>
          <pc:docMk/>
          <pc:sldMk cId="882140052" sldId="341"/>
        </pc:sldMkLst>
        <pc:spChg chg="mod">
          <ac:chgData name="Kate Bentzen" userId="a39ee4dc-3995-4618-80ff-3d0c3b162ffa" providerId="ADAL" clId="{E72FBD4A-1D70-4449-A07B-5426FC7F9EEA}" dt="2023-03-22T17:44:28.878" v="1412" actId="20577"/>
          <ac:spMkLst>
            <pc:docMk/>
            <pc:sldMk cId="882140052" sldId="341"/>
            <ac:spMk id="3" creationId="{5DCCD475-1EC7-5DE7-A23E-5328B7DB6A65}"/>
          </ac:spMkLst>
        </pc:spChg>
      </pc:sldChg>
      <pc:sldChg chg="del">
        <pc:chgData name="Kate Bentzen" userId="a39ee4dc-3995-4618-80ff-3d0c3b162ffa" providerId="ADAL" clId="{E72FBD4A-1D70-4449-A07B-5426FC7F9EEA}" dt="2023-03-22T17:43:55.309" v="1404" actId="2696"/>
        <pc:sldMkLst>
          <pc:docMk/>
          <pc:sldMk cId="3869288341" sldId="346"/>
        </pc:sldMkLst>
      </pc:sldChg>
      <pc:sldChg chg="modSp del mod">
        <pc:chgData name="Kate Bentzen" userId="a39ee4dc-3995-4618-80ff-3d0c3b162ffa" providerId="ADAL" clId="{E72FBD4A-1D70-4449-A07B-5426FC7F9EEA}" dt="2023-03-22T17:44:00.654" v="1405" actId="2696"/>
        <pc:sldMkLst>
          <pc:docMk/>
          <pc:sldMk cId="3925082215" sldId="347"/>
        </pc:sldMkLst>
        <pc:spChg chg="mod">
          <ac:chgData name="Kate Bentzen" userId="a39ee4dc-3995-4618-80ff-3d0c3b162ffa" providerId="ADAL" clId="{E72FBD4A-1D70-4449-A07B-5426FC7F9EEA}" dt="2023-03-20T14:05:04.797" v="170" actId="20577"/>
          <ac:spMkLst>
            <pc:docMk/>
            <pc:sldMk cId="3925082215" sldId="347"/>
            <ac:spMk id="3" creationId="{D5F0AAF2-4F3F-6AFE-B892-4ECB1C489578}"/>
          </ac:spMkLst>
        </pc:spChg>
      </pc:sldChg>
      <pc:sldChg chg="del ord">
        <pc:chgData name="Kate Bentzen" userId="a39ee4dc-3995-4618-80ff-3d0c3b162ffa" providerId="ADAL" clId="{E72FBD4A-1D70-4449-A07B-5426FC7F9EEA}" dt="2023-03-20T14:26:41.832" v="391" actId="2696"/>
        <pc:sldMkLst>
          <pc:docMk/>
          <pc:sldMk cId="1323022151" sldId="348"/>
        </pc:sldMkLst>
      </pc:sldChg>
      <pc:sldChg chg="del">
        <pc:chgData name="Kate Bentzen" userId="a39ee4dc-3995-4618-80ff-3d0c3b162ffa" providerId="ADAL" clId="{E72FBD4A-1D70-4449-A07B-5426FC7F9EEA}" dt="2023-03-22T17:58:22.870" v="1637" actId="2696"/>
        <pc:sldMkLst>
          <pc:docMk/>
          <pc:sldMk cId="2721438989" sldId="349"/>
        </pc:sldMkLst>
      </pc:sldChg>
      <pc:sldChg chg="delSp modSp add del mod">
        <pc:chgData name="Kate Bentzen" userId="a39ee4dc-3995-4618-80ff-3d0c3b162ffa" providerId="ADAL" clId="{E72FBD4A-1D70-4449-A07B-5426FC7F9EEA}" dt="2023-03-20T14:03:53.716" v="153" actId="2696"/>
        <pc:sldMkLst>
          <pc:docMk/>
          <pc:sldMk cId="2401174568" sldId="350"/>
        </pc:sldMkLst>
        <pc:spChg chg="del mod">
          <ac:chgData name="Kate Bentzen" userId="a39ee4dc-3995-4618-80ff-3d0c3b162ffa" providerId="ADAL" clId="{E72FBD4A-1D70-4449-A07B-5426FC7F9EEA}" dt="2023-03-20T13:51:17.652" v="4" actId="478"/>
          <ac:spMkLst>
            <pc:docMk/>
            <pc:sldMk cId="2401174568" sldId="350"/>
            <ac:spMk id="2" creationId="{37F8194C-1E20-26AF-4E6B-FBD576A55890}"/>
          </ac:spMkLst>
        </pc:spChg>
        <pc:spChg chg="mod">
          <ac:chgData name="Kate Bentzen" userId="a39ee4dc-3995-4618-80ff-3d0c3b162ffa" providerId="ADAL" clId="{E72FBD4A-1D70-4449-A07B-5426FC7F9EEA}" dt="2023-03-20T13:52:11.677" v="12" actId="20577"/>
          <ac:spMkLst>
            <pc:docMk/>
            <pc:sldMk cId="2401174568" sldId="350"/>
            <ac:spMk id="3" creationId="{1FB025AD-2507-8E8D-AEB0-627A0E3692CB}"/>
          </ac:spMkLst>
        </pc:spChg>
      </pc:sldChg>
      <pc:sldChg chg="addSp modSp add mod">
        <pc:chgData name="Kate Bentzen" userId="a39ee4dc-3995-4618-80ff-3d0c3b162ffa" providerId="ADAL" clId="{E72FBD4A-1D70-4449-A07B-5426FC7F9EEA}" dt="2023-03-22T16:39:48.184" v="878" actId="20577"/>
        <pc:sldMkLst>
          <pc:docMk/>
          <pc:sldMk cId="1074013542" sldId="351"/>
        </pc:sldMkLst>
        <pc:spChg chg="mod">
          <ac:chgData name="Kate Bentzen" userId="a39ee4dc-3995-4618-80ff-3d0c3b162ffa" providerId="ADAL" clId="{E72FBD4A-1D70-4449-A07B-5426FC7F9EEA}" dt="2023-03-20T14:28:29.467" v="399" actId="1076"/>
          <ac:spMkLst>
            <pc:docMk/>
            <pc:sldMk cId="1074013542" sldId="351"/>
            <ac:spMk id="2" creationId="{37F8194C-1E20-26AF-4E6B-FBD576A55890}"/>
          </ac:spMkLst>
        </pc:spChg>
        <pc:spChg chg="add mod">
          <ac:chgData name="Kate Bentzen" userId="a39ee4dc-3995-4618-80ff-3d0c3b162ffa" providerId="ADAL" clId="{E72FBD4A-1D70-4449-A07B-5426FC7F9EEA}" dt="2023-03-22T16:39:48.184" v="878" actId="20577"/>
          <ac:spMkLst>
            <pc:docMk/>
            <pc:sldMk cId="1074013542" sldId="351"/>
            <ac:spMk id="4" creationId="{4FAD14AB-A132-2C21-E139-10FEB512A135}"/>
          </ac:spMkLst>
        </pc:spChg>
      </pc:sldChg>
      <pc:sldChg chg="modSp add mod ord">
        <pc:chgData name="Kate Bentzen" userId="a39ee4dc-3995-4618-80ff-3d0c3b162ffa" providerId="ADAL" clId="{E72FBD4A-1D70-4449-A07B-5426FC7F9EEA}" dt="2023-03-22T16:38:23.936" v="872" actId="1076"/>
        <pc:sldMkLst>
          <pc:docMk/>
          <pc:sldMk cId="3348393294" sldId="352"/>
        </pc:sldMkLst>
        <pc:spChg chg="mod">
          <ac:chgData name="Kate Bentzen" userId="a39ee4dc-3995-4618-80ff-3d0c3b162ffa" providerId="ADAL" clId="{E72FBD4A-1D70-4449-A07B-5426FC7F9EEA}" dt="2023-03-22T16:38:23.936" v="872" actId="1076"/>
          <ac:spMkLst>
            <pc:docMk/>
            <pc:sldMk cId="3348393294" sldId="352"/>
            <ac:spMk id="2" creationId="{37F8194C-1E20-26AF-4E6B-FBD576A55890}"/>
          </ac:spMkLst>
        </pc:spChg>
      </pc:sldChg>
      <pc:sldChg chg="modSp add del mod">
        <pc:chgData name="Kate Bentzen" userId="a39ee4dc-3995-4618-80ff-3d0c3b162ffa" providerId="ADAL" clId="{E72FBD4A-1D70-4449-A07B-5426FC7F9EEA}" dt="2023-03-20T14:14:35.068" v="235" actId="2696"/>
        <pc:sldMkLst>
          <pc:docMk/>
          <pc:sldMk cId="3301027075" sldId="353"/>
        </pc:sldMkLst>
        <pc:spChg chg="mod">
          <ac:chgData name="Kate Bentzen" userId="a39ee4dc-3995-4618-80ff-3d0c3b162ffa" providerId="ADAL" clId="{E72FBD4A-1D70-4449-A07B-5426FC7F9EEA}" dt="2023-03-20T14:11:59.663" v="221" actId="20577"/>
          <ac:spMkLst>
            <pc:docMk/>
            <pc:sldMk cId="3301027075" sldId="353"/>
            <ac:spMk id="2" creationId="{37F8194C-1E20-26AF-4E6B-FBD576A55890}"/>
          </ac:spMkLst>
        </pc:spChg>
      </pc:sldChg>
      <pc:sldChg chg="modSp add del mod">
        <pc:chgData name="Kate Bentzen" userId="a39ee4dc-3995-4618-80ff-3d0c3b162ffa" providerId="ADAL" clId="{E72FBD4A-1D70-4449-A07B-5426FC7F9EEA}" dt="2023-03-20T14:27:15.569" v="393" actId="2696"/>
        <pc:sldMkLst>
          <pc:docMk/>
          <pc:sldMk cId="842960631" sldId="354"/>
        </pc:sldMkLst>
        <pc:spChg chg="mod">
          <ac:chgData name="Kate Bentzen" userId="a39ee4dc-3995-4618-80ff-3d0c3b162ffa" providerId="ADAL" clId="{E72FBD4A-1D70-4449-A07B-5426FC7F9EEA}" dt="2023-03-20T14:07:14.170" v="189"/>
          <ac:spMkLst>
            <pc:docMk/>
            <pc:sldMk cId="842960631" sldId="354"/>
            <ac:spMk id="2" creationId="{37F8194C-1E20-26AF-4E6B-FBD576A55890}"/>
          </ac:spMkLst>
        </pc:spChg>
      </pc:sldChg>
      <pc:sldChg chg="addSp delSp modSp add mod ord modNotesTx">
        <pc:chgData name="Kate Bentzen" userId="a39ee4dc-3995-4618-80ff-3d0c3b162ffa" providerId="ADAL" clId="{E72FBD4A-1D70-4449-A07B-5426FC7F9EEA}" dt="2023-03-22T17:29:56.232" v="1357" actId="20577"/>
        <pc:sldMkLst>
          <pc:docMk/>
          <pc:sldMk cId="2636756895" sldId="355"/>
        </pc:sldMkLst>
        <pc:spChg chg="del mod">
          <ac:chgData name="Kate Bentzen" userId="a39ee4dc-3995-4618-80ff-3d0c3b162ffa" providerId="ADAL" clId="{E72FBD4A-1D70-4449-A07B-5426FC7F9EEA}" dt="2023-03-20T14:12:25.909" v="224" actId="478"/>
          <ac:spMkLst>
            <pc:docMk/>
            <pc:sldMk cId="2636756895" sldId="355"/>
            <ac:spMk id="2" creationId="{37F8194C-1E20-26AF-4E6B-FBD576A55890}"/>
          </ac:spMkLst>
        </pc:spChg>
        <pc:spChg chg="add mod">
          <ac:chgData name="Kate Bentzen" userId="a39ee4dc-3995-4618-80ff-3d0c3b162ffa" providerId="ADAL" clId="{E72FBD4A-1D70-4449-A07B-5426FC7F9EEA}" dt="2023-03-22T17:29:56.232" v="1357" actId="20577"/>
          <ac:spMkLst>
            <pc:docMk/>
            <pc:sldMk cId="2636756895" sldId="355"/>
            <ac:spMk id="4" creationId="{C4A06F2D-9161-78AA-DF5A-5098A2DAB786}"/>
          </ac:spMkLst>
        </pc:spChg>
      </pc:sldChg>
      <pc:sldChg chg="modSp add mod ord">
        <pc:chgData name="Kate Bentzen" userId="a39ee4dc-3995-4618-80ff-3d0c3b162ffa" providerId="ADAL" clId="{E72FBD4A-1D70-4449-A07B-5426FC7F9EEA}" dt="2023-03-22T16:37:31.854" v="870" actId="1076"/>
        <pc:sldMkLst>
          <pc:docMk/>
          <pc:sldMk cId="3752160724" sldId="356"/>
        </pc:sldMkLst>
        <pc:spChg chg="mod">
          <ac:chgData name="Kate Bentzen" userId="a39ee4dc-3995-4618-80ff-3d0c3b162ffa" providerId="ADAL" clId="{E72FBD4A-1D70-4449-A07B-5426FC7F9EEA}" dt="2023-03-22T16:37:31.854" v="870" actId="1076"/>
          <ac:spMkLst>
            <pc:docMk/>
            <pc:sldMk cId="3752160724" sldId="356"/>
            <ac:spMk id="2" creationId="{37F8194C-1E20-26AF-4E6B-FBD576A55890}"/>
          </ac:spMkLst>
        </pc:spChg>
      </pc:sldChg>
      <pc:sldChg chg="modSp add mod">
        <pc:chgData name="Kate Bentzen" userId="a39ee4dc-3995-4618-80ff-3d0c3b162ffa" providerId="ADAL" clId="{E72FBD4A-1D70-4449-A07B-5426FC7F9EEA}" dt="2023-03-22T18:31:30.044" v="2031" actId="20577"/>
        <pc:sldMkLst>
          <pc:docMk/>
          <pc:sldMk cId="1085173039" sldId="357"/>
        </pc:sldMkLst>
        <pc:spChg chg="mod">
          <ac:chgData name="Kate Bentzen" userId="a39ee4dc-3995-4618-80ff-3d0c3b162ffa" providerId="ADAL" clId="{E72FBD4A-1D70-4449-A07B-5426FC7F9EEA}" dt="2023-03-22T18:31:30.044" v="2031" actId="20577"/>
          <ac:spMkLst>
            <pc:docMk/>
            <pc:sldMk cId="1085173039" sldId="357"/>
            <ac:spMk id="4" creationId="{C4A06F2D-9161-78AA-DF5A-5098A2DAB786}"/>
          </ac:spMkLst>
        </pc:spChg>
      </pc:sldChg>
      <pc:sldChg chg="add del">
        <pc:chgData name="Kate Bentzen" userId="a39ee4dc-3995-4618-80ff-3d0c3b162ffa" providerId="ADAL" clId="{E72FBD4A-1D70-4449-A07B-5426FC7F9EEA}" dt="2023-03-22T16:43:52.655" v="883" actId="2696"/>
        <pc:sldMkLst>
          <pc:docMk/>
          <pc:sldMk cId="4290922653" sldId="358"/>
        </pc:sldMkLst>
      </pc:sldChg>
      <pc:sldChg chg="modSp add mod">
        <pc:chgData name="Kate Bentzen" userId="a39ee4dc-3995-4618-80ff-3d0c3b162ffa" providerId="ADAL" clId="{E72FBD4A-1D70-4449-A07B-5426FC7F9EEA}" dt="2023-03-22T18:31:58.203" v="2034" actId="20577"/>
        <pc:sldMkLst>
          <pc:docMk/>
          <pc:sldMk cId="3426603342" sldId="359"/>
        </pc:sldMkLst>
        <pc:spChg chg="mod">
          <ac:chgData name="Kate Bentzen" userId="a39ee4dc-3995-4618-80ff-3d0c3b162ffa" providerId="ADAL" clId="{E72FBD4A-1D70-4449-A07B-5426FC7F9EEA}" dt="2023-03-22T18:31:58.203" v="2034" actId="20577"/>
          <ac:spMkLst>
            <pc:docMk/>
            <pc:sldMk cId="3426603342" sldId="359"/>
            <ac:spMk id="4" creationId="{C4A06F2D-9161-78AA-DF5A-5098A2DAB786}"/>
          </ac:spMkLst>
        </pc:spChg>
      </pc:sldChg>
      <pc:sldChg chg="modSp add mod">
        <pc:chgData name="Kate Bentzen" userId="a39ee4dc-3995-4618-80ff-3d0c3b162ffa" providerId="ADAL" clId="{E72FBD4A-1D70-4449-A07B-5426FC7F9EEA}" dt="2023-03-22T18:34:08.466" v="2035" actId="20577"/>
        <pc:sldMkLst>
          <pc:docMk/>
          <pc:sldMk cId="2627347793" sldId="360"/>
        </pc:sldMkLst>
        <pc:spChg chg="mod">
          <ac:chgData name="Kate Bentzen" userId="a39ee4dc-3995-4618-80ff-3d0c3b162ffa" providerId="ADAL" clId="{E72FBD4A-1D70-4449-A07B-5426FC7F9EEA}" dt="2023-03-22T18:34:08.466" v="2035" actId="20577"/>
          <ac:spMkLst>
            <pc:docMk/>
            <pc:sldMk cId="2627347793" sldId="360"/>
            <ac:spMk id="4" creationId="{C4A06F2D-9161-78AA-DF5A-5098A2DAB786}"/>
          </ac:spMkLst>
        </pc:spChg>
      </pc:sldChg>
      <pc:sldChg chg="modSp add mod">
        <pc:chgData name="Kate Bentzen" userId="a39ee4dc-3995-4618-80ff-3d0c3b162ffa" providerId="ADAL" clId="{E72FBD4A-1D70-4449-A07B-5426FC7F9EEA}" dt="2023-03-22T17:40:21.384" v="1390" actId="1035"/>
        <pc:sldMkLst>
          <pc:docMk/>
          <pc:sldMk cId="2933068342" sldId="361"/>
        </pc:sldMkLst>
        <pc:spChg chg="mod">
          <ac:chgData name="Kate Bentzen" userId="a39ee4dc-3995-4618-80ff-3d0c3b162ffa" providerId="ADAL" clId="{E72FBD4A-1D70-4449-A07B-5426FC7F9EEA}" dt="2023-03-22T17:40:21.384" v="1390" actId="1035"/>
          <ac:spMkLst>
            <pc:docMk/>
            <pc:sldMk cId="2933068342" sldId="361"/>
            <ac:spMk id="4" creationId="{C4A06F2D-9161-78AA-DF5A-5098A2DAB786}"/>
          </ac:spMkLst>
        </pc:spChg>
      </pc:sldChg>
      <pc:sldChg chg="modSp add mod">
        <pc:chgData name="Kate Bentzen" userId="a39ee4dc-3995-4618-80ff-3d0c3b162ffa" providerId="ADAL" clId="{E72FBD4A-1D70-4449-A07B-5426FC7F9EEA}" dt="2023-03-22T17:40:52.299" v="1391" actId="1076"/>
        <pc:sldMkLst>
          <pc:docMk/>
          <pc:sldMk cId="1649127148" sldId="362"/>
        </pc:sldMkLst>
        <pc:spChg chg="mod">
          <ac:chgData name="Kate Bentzen" userId="a39ee4dc-3995-4618-80ff-3d0c3b162ffa" providerId="ADAL" clId="{E72FBD4A-1D70-4449-A07B-5426FC7F9EEA}" dt="2023-03-22T17:40:52.299" v="1391" actId="1076"/>
          <ac:spMkLst>
            <pc:docMk/>
            <pc:sldMk cId="1649127148" sldId="362"/>
            <ac:spMk id="4" creationId="{C4A06F2D-9161-78AA-DF5A-5098A2DAB786}"/>
          </ac:spMkLst>
        </pc:spChg>
      </pc:sldChg>
      <pc:sldChg chg="modSp add mod">
        <pc:chgData name="Kate Bentzen" userId="a39ee4dc-3995-4618-80ff-3d0c3b162ffa" providerId="ADAL" clId="{E72FBD4A-1D70-4449-A07B-5426FC7F9EEA}" dt="2023-03-22T18:36:39.687" v="2057" actId="20577"/>
        <pc:sldMkLst>
          <pc:docMk/>
          <pc:sldMk cId="2102602982" sldId="363"/>
        </pc:sldMkLst>
        <pc:spChg chg="mod">
          <ac:chgData name="Kate Bentzen" userId="a39ee4dc-3995-4618-80ff-3d0c3b162ffa" providerId="ADAL" clId="{E72FBD4A-1D70-4449-A07B-5426FC7F9EEA}" dt="2023-03-22T18:36:39.687" v="2057" actId="20577"/>
          <ac:spMkLst>
            <pc:docMk/>
            <pc:sldMk cId="2102602982" sldId="363"/>
            <ac:spMk id="4" creationId="{C4A06F2D-9161-78AA-DF5A-5098A2DAB786}"/>
          </ac:spMkLst>
        </pc:spChg>
      </pc:sldChg>
      <pc:sldChg chg="modSp add mod">
        <pc:chgData name="Kate Bentzen" userId="a39ee4dc-3995-4618-80ff-3d0c3b162ffa" providerId="ADAL" clId="{E72FBD4A-1D70-4449-A07B-5426FC7F9EEA}" dt="2023-03-22T18:40:13.190" v="2068" actId="6549"/>
        <pc:sldMkLst>
          <pc:docMk/>
          <pc:sldMk cId="4708565" sldId="364"/>
        </pc:sldMkLst>
        <pc:spChg chg="mod">
          <ac:chgData name="Kate Bentzen" userId="a39ee4dc-3995-4618-80ff-3d0c3b162ffa" providerId="ADAL" clId="{E72FBD4A-1D70-4449-A07B-5426FC7F9EEA}" dt="2023-03-22T18:40:13.190" v="2068" actId="6549"/>
          <ac:spMkLst>
            <pc:docMk/>
            <pc:sldMk cId="4708565" sldId="364"/>
            <ac:spMk id="4" creationId="{C4A06F2D-9161-78AA-DF5A-5098A2DAB786}"/>
          </ac:spMkLst>
        </pc:spChg>
      </pc:sldChg>
      <pc:sldChg chg="modSp add del mod">
        <pc:chgData name="Kate Bentzen" userId="a39ee4dc-3995-4618-80ff-3d0c3b162ffa" providerId="ADAL" clId="{E72FBD4A-1D70-4449-A07B-5426FC7F9EEA}" dt="2023-03-22T18:40:24.079" v="2069" actId="2696"/>
        <pc:sldMkLst>
          <pc:docMk/>
          <pc:sldMk cId="1167505719" sldId="365"/>
        </pc:sldMkLst>
        <pc:spChg chg="mod">
          <ac:chgData name="Kate Bentzen" userId="a39ee4dc-3995-4618-80ff-3d0c3b162ffa" providerId="ADAL" clId="{E72FBD4A-1D70-4449-A07B-5426FC7F9EEA}" dt="2023-03-22T18:38:57.003" v="2060" actId="20577"/>
          <ac:spMkLst>
            <pc:docMk/>
            <pc:sldMk cId="1167505719" sldId="365"/>
            <ac:spMk id="4" creationId="{C4A06F2D-9161-78AA-DF5A-5098A2DAB786}"/>
          </ac:spMkLst>
        </pc:spChg>
      </pc:sldChg>
      <pc:sldChg chg="modSp add del mod">
        <pc:chgData name="Kate Bentzen" userId="a39ee4dc-3995-4618-80ff-3d0c3b162ffa" providerId="ADAL" clId="{E72FBD4A-1D70-4449-A07B-5426FC7F9EEA}" dt="2023-03-22T16:55:21.628" v="1281" actId="2696"/>
        <pc:sldMkLst>
          <pc:docMk/>
          <pc:sldMk cId="2861794851" sldId="366"/>
        </pc:sldMkLst>
        <pc:spChg chg="mod">
          <ac:chgData name="Kate Bentzen" userId="a39ee4dc-3995-4618-80ff-3d0c3b162ffa" providerId="ADAL" clId="{E72FBD4A-1D70-4449-A07B-5426FC7F9EEA}" dt="2023-03-22T16:46:37.655" v="912" actId="20577"/>
          <ac:spMkLst>
            <pc:docMk/>
            <pc:sldMk cId="2861794851" sldId="366"/>
            <ac:spMk id="2" creationId="{37F8194C-1E20-26AF-4E6B-FBD576A55890}"/>
          </ac:spMkLst>
        </pc:spChg>
      </pc:sldChg>
      <pc:sldChg chg="modSp add mod">
        <pc:chgData name="Kate Bentzen" userId="a39ee4dc-3995-4618-80ff-3d0c3b162ffa" providerId="ADAL" clId="{E72FBD4A-1D70-4449-A07B-5426FC7F9EEA}" dt="2023-03-22T18:30:46.435" v="2019" actId="20577"/>
        <pc:sldMkLst>
          <pc:docMk/>
          <pc:sldMk cId="126281342" sldId="367"/>
        </pc:sldMkLst>
        <pc:spChg chg="mod">
          <ac:chgData name="Kate Bentzen" userId="a39ee4dc-3995-4618-80ff-3d0c3b162ffa" providerId="ADAL" clId="{E72FBD4A-1D70-4449-A07B-5426FC7F9EEA}" dt="2023-03-22T18:30:46.435" v="2019" actId="20577"/>
          <ac:spMkLst>
            <pc:docMk/>
            <pc:sldMk cId="126281342" sldId="367"/>
            <ac:spMk id="4" creationId="{C4A06F2D-9161-78AA-DF5A-5098A2DAB786}"/>
          </ac:spMkLst>
        </pc:spChg>
      </pc:sldChg>
      <pc:sldChg chg="add">
        <pc:chgData name="Kate Bentzen" userId="a39ee4dc-3995-4618-80ff-3d0c3b162ffa" providerId="ADAL" clId="{E72FBD4A-1D70-4449-A07B-5426FC7F9EEA}" dt="2023-03-22T17:26:17.713" v="1335" actId="2890"/>
        <pc:sldMkLst>
          <pc:docMk/>
          <pc:sldMk cId="1326787626" sldId="368"/>
        </pc:sldMkLst>
      </pc:sldChg>
      <pc:sldChg chg="modSp add mod">
        <pc:chgData name="Kate Bentzen" userId="a39ee4dc-3995-4618-80ff-3d0c3b162ffa" providerId="ADAL" clId="{E72FBD4A-1D70-4449-A07B-5426FC7F9EEA}" dt="2023-03-22T18:02:03.594" v="1653" actId="1076"/>
        <pc:sldMkLst>
          <pc:docMk/>
          <pc:sldMk cId="788822665" sldId="369"/>
        </pc:sldMkLst>
        <pc:spChg chg="mod">
          <ac:chgData name="Kate Bentzen" userId="a39ee4dc-3995-4618-80ff-3d0c3b162ffa" providerId="ADAL" clId="{E72FBD4A-1D70-4449-A07B-5426FC7F9EEA}" dt="2023-03-22T18:02:03.594" v="1653" actId="1076"/>
          <ac:spMkLst>
            <pc:docMk/>
            <pc:sldMk cId="788822665" sldId="369"/>
            <ac:spMk id="4" creationId="{C4A06F2D-9161-78AA-DF5A-5098A2DAB786}"/>
          </ac:spMkLst>
        </pc:spChg>
      </pc:sldChg>
      <pc:sldChg chg="modSp add mod">
        <pc:chgData name="Kate Bentzen" userId="a39ee4dc-3995-4618-80ff-3d0c3b162ffa" providerId="ADAL" clId="{E72FBD4A-1D70-4449-A07B-5426FC7F9EEA}" dt="2023-03-22T18:01:32.078" v="1652" actId="255"/>
        <pc:sldMkLst>
          <pc:docMk/>
          <pc:sldMk cId="867309015" sldId="370"/>
        </pc:sldMkLst>
        <pc:spChg chg="mod">
          <ac:chgData name="Kate Bentzen" userId="a39ee4dc-3995-4618-80ff-3d0c3b162ffa" providerId="ADAL" clId="{E72FBD4A-1D70-4449-A07B-5426FC7F9EEA}" dt="2023-03-22T18:01:32.078" v="1652" actId="255"/>
          <ac:spMkLst>
            <pc:docMk/>
            <pc:sldMk cId="867309015" sldId="370"/>
            <ac:spMk id="4" creationId="{C4A06F2D-9161-78AA-DF5A-5098A2DAB786}"/>
          </ac:spMkLst>
        </pc:spChg>
      </pc:sldChg>
      <pc:sldChg chg="modSp add mod">
        <pc:chgData name="Kate Bentzen" userId="a39ee4dc-3995-4618-80ff-3d0c3b162ffa" providerId="ADAL" clId="{E72FBD4A-1D70-4449-A07B-5426FC7F9EEA}" dt="2023-03-22T18:11:58.046" v="1898" actId="1076"/>
        <pc:sldMkLst>
          <pc:docMk/>
          <pc:sldMk cId="1158268530" sldId="371"/>
        </pc:sldMkLst>
        <pc:spChg chg="mod">
          <ac:chgData name="Kate Bentzen" userId="a39ee4dc-3995-4618-80ff-3d0c3b162ffa" providerId="ADAL" clId="{E72FBD4A-1D70-4449-A07B-5426FC7F9EEA}" dt="2023-03-22T18:11:58.046" v="1898" actId="1076"/>
          <ac:spMkLst>
            <pc:docMk/>
            <pc:sldMk cId="1158268530" sldId="371"/>
            <ac:spMk id="4" creationId="{C4A06F2D-9161-78AA-DF5A-5098A2DAB786}"/>
          </ac:spMkLst>
        </pc:spChg>
      </pc:sldChg>
      <pc:sldMasterChg chg="modSp mod modSldLayout">
        <pc:chgData name="Kate Bentzen" userId="a39ee4dc-3995-4618-80ff-3d0c3b162ffa" providerId="ADAL" clId="{E72FBD4A-1D70-4449-A07B-5426FC7F9EEA}" dt="2023-03-22T18:27:55.831" v="2006" actId="207"/>
        <pc:sldMasterMkLst>
          <pc:docMk/>
          <pc:sldMasterMk cId="2630619766" sldId="2147483663"/>
        </pc:sldMasterMkLst>
        <pc:picChg chg="mod modVis">
          <ac:chgData name="Kate Bentzen" userId="a39ee4dc-3995-4618-80ff-3d0c3b162ffa" providerId="ADAL" clId="{E72FBD4A-1D70-4449-A07B-5426FC7F9EEA}" dt="2023-03-22T18:27:55.807" v="1979"/>
          <ac:picMkLst>
            <pc:docMk/>
            <pc:sldMasterMk cId="2630619766" sldId="2147483663"/>
            <ac:picMk id="13" creationId="{20A7E0DE-F0B7-45F3-A7FE-0949A6D9B9AC}"/>
          </ac:picMkLst>
        </pc:picChg>
        <pc:picChg chg="mod modVis">
          <ac:chgData name="Kate Bentzen" userId="a39ee4dc-3995-4618-80ff-3d0c3b162ffa" providerId="ADAL" clId="{E72FBD4A-1D70-4449-A07B-5426FC7F9EEA}" dt="2023-03-22T18:27:55.798" v="1973"/>
          <ac:picMkLst>
            <pc:docMk/>
            <pc:sldMasterMk cId="2630619766" sldId="2147483663"/>
            <ac:picMk id="15" creationId="{EDD765B6-96CC-46BA-8A64-7065B130C294}"/>
          </ac:picMkLst>
        </pc:picChg>
        <pc:picChg chg="mod modVis">
          <ac:chgData name="Kate Bentzen" userId="a39ee4dc-3995-4618-80ff-3d0c3b162ffa" providerId="ADAL" clId="{E72FBD4A-1D70-4449-A07B-5426FC7F9EEA}" dt="2023-03-22T18:27:55.807" v="1981"/>
          <ac:picMkLst>
            <pc:docMk/>
            <pc:sldMasterMk cId="2630619766" sldId="2147483663"/>
            <ac:picMk id="17" creationId="{213641F3-21D0-4237-BA97-43FBB29D3E48}"/>
          </ac:picMkLst>
        </pc:picChg>
        <pc:picChg chg="mod modVis">
          <ac:chgData name="Kate Bentzen" userId="a39ee4dc-3995-4618-80ff-3d0c3b162ffa" providerId="ADAL" clId="{E72FBD4A-1D70-4449-A07B-5426FC7F9EEA}" dt="2023-03-22T18:27:55.798" v="1977"/>
          <ac:picMkLst>
            <pc:docMk/>
            <pc:sldMasterMk cId="2630619766" sldId="2147483663"/>
            <ac:picMk id="19" creationId="{50571781-AC10-4FFC-A34E-7E2BE3E7AAC3}"/>
          </ac:picMkLst>
        </pc:picChg>
        <pc:picChg chg="mod modVis">
          <ac:chgData name="Kate Bentzen" userId="a39ee4dc-3995-4618-80ff-3d0c3b162ffa" providerId="ADAL" clId="{E72FBD4A-1D70-4449-A07B-5426FC7F9EEA}" dt="2023-03-22T18:27:55.798" v="1975"/>
          <ac:picMkLst>
            <pc:docMk/>
            <pc:sldMasterMk cId="2630619766" sldId="2147483663"/>
            <ac:picMk id="21" creationId="{A8D53FC3-AB7D-4787-996A-367DFF679AFF}"/>
          </ac:picMkLst>
        </pc:picChg>
        <pc:sldLayoutChg chg="modSp mod">
          <pc:chgData name="Kate Bentzen" userId="a39ee4dc-3995-4618-80ff-3d0c3b162ffa" providerId="ADAL" clId="{E72FBD4A-1D70-4449-A07B-5426FC7F9EEA}" dt="2023-03-22T18:27:55.816" v="1991"/>
          <pc:sldLayoutMkLst>
            <pc:docMk/>
            <pc:sldMasterMk cId="2630619766" sldId="2147483663"/>
            <pc:sldLayoutMk cId="2836536474" sldId="2147483664"/>
          </pc:sldLayoutMkLst>
          <pc:picChg chg="mod modVis">
            <ac:chgData name="Kate Bentzen" userId="a39ee4dc-3995-4618-80ff-3d0c3b162ffa" providerId="ADAL" clId="{E72FBD4A-1D70-4449-A07B-5426FC7F9EEA}" dt="2023-03-22T18:27:55.807" v="1983"/>
            <ac:picMkLst>
              <pc:docMk/>
              <pc:sldMasterMk cId="2630619766" sldId="2147483663"/>
              <pc:sldLayoutMk cId="2836536474" sldId="2147483664"/>
              <ac:picMk id="7" creationId="{C822055A-7CB2-4A75-96F2-8FB9796A66BF}"/>
            </ac:picMkLst>
          </pc:picChg>
          <pc:picChg chg="mod modVis">
            <ac:chgData name="Kate Bentzen" userId="a39ee4dc-3995-4618-80ff-3d0c3b162ffa" providerId="ADAL" clId="{E72FBD4A-1D70-4449-A07B-5426FC7F9EEA}" dt="2023-03-22T18:27:55.807" v="1985"/>
            <ac:picMkLst>
              <pc:docMk/>
              <pc:sldMasterMk cId="2630619766" sldId="2147483663"/>
              <pc:sldLayoutMk cId="2836536474" sldId="2147483664"/>
              <ac:picMk id="13" creationId="{3EB83009-252B-4C95-ACC7-395888F51EEC}"/>
            </ac:picMkLst>
          </pc:picChg>
          <pc:picChg chg="mod modVis">
            <ac:chgData name="Kate Bentzen" userId="a39ee4dc-3995-4618-80ff-3d0c3b162ffa" providerId="ADAL" clId="{E72FBD4A-1D70-4449-A07B-5426FC7F9EEA}" dt="2023-03-22T18:27:55.807" v="1987"/>
            <ac:picMkLst>
              <pc:docMk/>
              <pc:sldMasterMk cId="2630619766" sldId="2147483663"/>
              <pc:sldLayoutMk cId="2836536474" sldId="2147483664"/>
              <ac:picMk id="15" creationId="{E680DA17-B1E3-4DFE-B7AB-8103E8113C42}"/>
            </ac:picMkLst>
          </pc:picChg>
          <pc:picChg chg="mod modVis">
            <ac:chgData name="Kate Bentzen" userId="a39ee4dc-3995-4618-80ff-3d0c3b162ffa" providerId="ADAL" clId="{E72FBD4A-1D70-4449-A07B-5426FC7F9EEA}" dt="2023-03-22T18:27:55.807" v="1989"/>
            <ac:picMkLst>
              <pc:docMk/>
              <pc:sldMasterMk cId="2630619766" sldId="2147483663"/>
              <pc:sldLayoutMk cId="2836536474" sldId="2147483664"/>
              <ac:picMk id="17" creationId="{C046F4E1-9AF1-4EE1-A504-729791D36E67}"/>
            </ac:picMkLst>
          </pc:picChg>
          <pc:picChg chg="mod modVis">
            <ac:chgData name="Kate Bentzen" userId="a39ee4dc-3995-4618-80ff-3d0c3b162ffa" providerId="ADAL" clId="{E72FBD4A-1D70-4449-A07B-5426FC7F9EEA}" dt="2023-03-22T18:27:55.816" v="1991"/>
            <ac:picMkLst>
              <pc:docMk/>
              <pc:sldMasterMk cId="2630619766" sldId="2147483663"/>
              <pc:sldLayoutMk cId="2836536474" sldId="2147483664"/>
              <ac:picMk id="19" creationId="{FDB06F25-88F9-46BA-8204-5E3B05A7945E}"/>
            </ac:picMkLst>
          </pc:picChg>
        </pc:sldLayoutChg>
        <pc:sldLayoutChg chg="modSp mod">
          <pc:chgData name="Kate Bentzen" userId="a39ee4dc-3995-4618-80ff-3d0c3b162ffa" providerId="ADAL" clId="{E72FBD4A-1D70-4449-A07B-5426FC7F9EEA}" dt="2023-03-22T18:27:55.816" v="1996" actId="207"/>
          <pc:sldLayoutMkLst>
            <pc:docMk/>
            <pc:sldMasterMk cId="2630619766" sldId="2147483663"/>
            <pc:sldLayoutMk cId="282016201" sldId="2147483665"/>
          </pc:sldLayoutMkLst>
          <pc:spChg chg="mod">
            <ac:chgData name="Kate Bentzen" userId="a39ee4dc-3995-4618-80ff-3d0c3b162ffa" providerId="ADAL" clId="{E72FBD4A-1D70-4449-A07B-5426FC7F9EEA}" dt="2023-03-22T18:27:55.816" v="1992" actId="207"/>
            <ac:spMkLst>
              <pc:docMk/>
              <pc:sldMasterMk cId="2630619766" sldId="2147483663"/>
              <pc:sldLayoutMk cId="282016201" sldId="2147483665"/>
              <ac:spMk id="23" creationId="{4EE2B251-C34B-4578-B41F-E5B6CA1C205B}"/>
            </ac:spMkLst>
          </pc:spChg>
          <pc:spChg chg="mod">
            <ac:chgData name="Kate Bentzen" userId="a39ee4dc-3995-4618-80ff-3d0c3b162ffa" providerId="ADAL" clId="{E72FBD4A-1D70-4449-A07B-5426FC7F9EEA}" dt="2023-03-22T18:27:55.816" v="1993" actId="207"/>
            <ac:spMkLst>
              <pc:docMk/>
              <pc:sldMasterMk cId="2630619766" sldId="2147483663"/>
              <pc:sldLayoutMk cId="282016201" sldId="2147483665"/>
              <ac:spMk id="35" creationId="{CD50A839-08DD-4E89-B129-5192FE1B1F26}"/>
            </ac:spMkLst>
          </pc:spChg>
          <pc:spChg chg="mod">
            <ac:chgData name="Kate Bentzen" userId="a39ee4dc-3995-4618-80ff-3d0c3b162ffa" providerId="ADAL" clId="{E72FBD4A-1D70-4449-A07B-5426FC7F9EEA}" dt="2023-03-22T18:27:55.816" v="1994" actId="207"/>
            <ac:spMkLst>
              <pc:docMk/>
              <pc:sldMasterMk cId="2630619766" sldId="2147483663"/>
              <pc:sldLayoutMk cId="282016201" sldId="2147483665"/>
              <ac:spMk id="38" creationId="{BA2A437B-9BB9-422C-90C9-0B81C0BD5A82}"/>
            </ac:spMkLst>
          </pc:spChg>
          <pc:spChg chg="mod">
            <ac:chgData name="Kate Bentzen" userId="a39ee4dc-3995-4618-80ff-3d0c3b162ffa" providerId="ADAL" clId="{E72FBD4A-1D70-4449-A07B-5426FC7F9EEA}" dt="2023-03-22T18:27:55.816" v="1995" actId="207"/>
            <ac:spMkLst>
              <pc:docMk/>
              <pc:sldMasterMk cId="2630619766" sldId="2147483663"/>
              <pc:sldLayoutMk cId="282016201" sldId="2147483665"/>
              <ac:spMk id="41" creationId="{1EAC7E05-0FD1-4050-8655-73C82C11D38D}"/>
            </ac:spMkLst>
          </pc:spChg>
          <pc:spChg chg="mod">
            <ac:chgData name="Kate Bentzen" userId="a39ee4dc-3995-4618-80ff-3d0c3b162ffa" providerId="ADAL" clId="{E72FBD4A-1D70-4449-A07B-5426FC7F9EEA}" dt="2023-03-22T18:27:55.816" v="1996" actId="207"/>
            <ac:spMkLst>
              <pc:docMk/>
              <pc:sldMasterMk cId="2630619766" sldId="2147483663"/>
              <pc:sldLayoutMk cId="282016201" sldId="2147483665"/>
              <ac:spMk id="44" creationId="{129A2C9C-5ECB-4C74-88D4-37739C0B2E42}"/>
            </ac:spMkLst>
          </pc:spChg>
        </pc:sldLayoutChg>
        <pc:sldLayoutChg chg="modSp mod">
          <pc:chgData name="Kate Bentzen" userId="a39ee4dc-3995-4618-80ff-3d0c3b162ffa" providerId="ADAL" clId="{E72FBD4A-1D70-4449-A07B-5426FC7F9EEA}" dt="2023-03-22T18:27:55.816" v="2001" actId="207"/>
          <pc:sldLayoutMkLst>
            <pc:docMk/>
            <pc:sldMasterMk cId="2630619766" sldId="2147483663"/>
            <pc:sldLayoutMk cId="214957335" sldId="2147483669"/>
          </pc:sldLayoutMkLst>
          <pc:spChg chg="mod">
            <ac:chgData name="Kate Bentzen" userId="a39ee4dc-3995-4618-80ff-3d0c3b162ffa" providerId="ADAL" clId="{E72FBD4A-1D70-4449-A07B-5426FC7F9EEA}" dt="2023-03-22T18:27:55.816" v="1997" actId="207"/>
            <ac:spMkLst>
              <pc:docMk/>
              <pc:sldMasterMk cId="2630619766" sldId="2147483663"/>
              <pc:sldLayoutMk cId="214957335" sldId="2147483669"/>
              <ac:spMk id="7" creationId="{E459408B-9847-433F-B46D-6EFAE92B044C}"/>
            </ac:spMkLst>
          </pc:spChg>
          <pc:spChg chg="mod">
            <ac:chgData name="Kate Bentzen" userId="a39ee4dc-3995-4618-80ff-3d0c3b162ffa" providerId="ADAL" clId="{E72FBD4A-1D70-4449-A07B-5426FC7F9EEA}" dt="2023-03-22T18:27:55.816" v="1998" actId="207"/>
            <ac:spMkLst>
              <pc:docMk/>
              <pc:sldMasterMk cId="2630619766" sldId="2147483663"/>
              <pc:sldLayoutMk cId="214957335" sldId="2147483669"/>
              <ac:spMk id="17" creationId="{8CA42211-D321-4E82-96C7-FA91A6801E1C}"/>
            </ac:spMkLst>
          </pc:spChg>
          <pc:spChg chg="mod">
            <ac:chgData name="Kate Bentzen" userId="a39ee4dc-3995-4618-80ff-3d0c3b162ffa" providerId="ADAL" clId="{E72FBD4A-1D70-4449-A07B-5426FC7F9EEA}" dt="2023-03-22T18:27:55.816" v="1999" actId="207"/>
            <ac:spMkLst>
              <pc:docMk/>
              <pc:sldMasterMk cId="2630619766" sldId="2147483663"/>
              <pc:sldLayoutMk cId="214957335" sldId="2147483669"/>
              <ac:spMk id="19" creationId="{73A3240C-9183-4CBE-8B41-AB3F9AD9B837}"/>
            </ac:spMkLst>
          </pc:spChg>
          <pc:spChg chg="mod">
            <ac:chgData name="Kate Bentzen" userId="a39ee4dc-3995-4618-80ff-3d0c3b162ffa" providerId="ADAL" clId="{E72FBD4A-1D70-4449-A07B-5426FC7F9EEA}" dt="2023-03-22T18:27:55.816" v="2000" actId="207"/>
            <ac:spMkLst>
              <pc:docMk/>
              <pc:sldMasterMk cId="2630619766" sldId="2147483663"/>
              <pc:sldLayoutMk cId="214957335" sldId="2147483669"/>
              <ac:spMk id="20" creationId="{E9B26CFA-7DA1-4281-A4DC-7B61C54CC6B6}"/>
            </ac:spMkLst>
          </pc:spChg>
          <pc:spChg chg="mod">
            <ac:chgData name="Kate Bentzen" userId="a39ee4dc-3995-4618-80ff-3d0c3b162ffa" providerId="ADAL" clId="{E72FBD4A-1D70-4449-A07B-5426FC7F9EEA}" dt="2023-03-22T18:27:55.816" v="2001" actId="207"/>
            <ac:spMkLst>
              <pc:docMk/>
              <pc:sldMasterMk cId="2630619766" sldId="2147483663"/>
              <pc:sldLayoutMk cId="214957335" sldId="2147483669"/>
              <ac:spMk id="22" creationId="{8025B904-DC60-4BD4-A39B-3699A15CFC8A}"/>
            </ac:spMkLst>
          </pc:spChg>
        </pc:sldLayoutChg>
        <pc:sldLayoutChg chg="modSp mod">
          <pc:chgData name="Kate Bentzen" userId="a39ee4dc-3995-4618-80ff-3d0c3b162ffa" providerId="ADAL" clId="{E72FBD4A-1D70-4449-A07B-5426FC7F9EEA}" dt="2023-03-22T18:27:55.831" v="2006" actId="207"/>
          <pc:sldLayoutMkLst>
            <pc:docMk/>
            <pc:sldMasterMk cId="2630619766" sldId="2147483663"/>
            <pc:sldLayoutMk cId="2797081680" sldId="2147483670"/>
          </pc:sldLayoutMkLst>
          <pc:spChg chg="mod">
            <ac:chgData name="Kate Bentzen" userId="a39ee4dc-3995-4618-80ff-3d0c3b162ffa" providerId="ADAL" clId="{E72FBD4A-1D70-4449-A07B-5426FC7F9EEA}" dt="2023-03-22T18:27:55.816" v="2002" actId="207"/>
            <ac:spMkLst>
              <pc:docMk/>
              <pc:sldMasterMk cId="2630619766" sldId="2147483663"/>
              <pc:sldLayoutMk cId="2797081680" sldId="2147483670"/>
              <ac:spMk id="10" creationId="{3D859847-8FE7-4E5D-8A92-5E84D6FC0AD8}"/>
            </ac:spMkLst>
          </pc:spChg>
          <pc:spChg chg="mod">
            <ac:chgData name="Kate Bentzen" userId="a39ee4dc-3995-4618-80ff-3d0c3b162ffa" providerId="ADAL" clId="{E72FBD4A-1D70-4449-A07B-5426FC7F9EEA}" dt="2023-03-22T18:27:55.816" v="2003" actId="207"/>
            <ac:spMkLst>
              <pc:docMk/>
              <pc:sldMasterMk cId="2630619766" sldId="2147483663"/>
              <pc:sldLayoutMk cId="2797081680" sldId="2147483670"/>
              <ac:spMk id="11" creationId="{1F7664CA-5D55-4E8A-BBCE-AB3F9A24CCDD}"/>
            </ac:spMkLst>
          </pc:spChg>
          <pc:spChg chg="mod">
            <ac:chgData name="Kate Bentzen" userId="a39ee4dc-3995-4618-80ff-3d0c3b162ffa" providerId="ADAL" clId="{E72FBD4A-1D70-4449-A07B-5426FC7F9EEA}" dt="2023-03-22T18:27:55.831" v="2004" actId="207"/>
            <ac:spMkLst>
              <pc:docMk/>
              <pc:sldMasterMk cId="2630619766" sldId="2147483663"/>
              <pc:sldLayoutMk cId="2797081680" sldId="2147483670"/>
              <ac:spMk id="12" creationId="{DBA21E19-5BB3-453B-8364-21C24231AA28}"/>
            </ac:spMkLst>
          </pc:spChg>
          <pc:spChg chg="mod">
            <ac:chgData name="Kate Bentzen" userId="a39ee4dc-3995-4618-80ff-3d0c3b162ffa" providerId="ADAL" clId="{E72FBD4A-1D70-4449-A07B-5426FC7F9EEA}" dt="2023-03-22T18:27:55.831" v="2005" actId="207"/>
            <ac:spMkLst>
              <pc:docMk/>
              <pc:sldMasterMk cId="2630619766" sldId="2147483663"/>
              <pc:sldLayoutMk cId="2797081680" sldId="2147483670"/>
              <ac:spMk id="13" creationId="{2AF36DDA-6282-45B0-A6EE-BDE401FA5423}"/>
            </ac:spMkLst>
          </pc:spChg>
          <pc:spChg chg="mod">
            <ac:chgData name="Kate Bentzen" userId="a39ee4dc-3995-4618-80ff-3d0c3b162ffa" providerId="ADAL" clId="{E72FBD4A-1D70-4449-A07B-5426FC7F9EEA}" dt="2023-03-22T18:27:55.831" v="2006" actId="207"/>
            <ac:spMkLst>
              <pc:docMk/>
              <pc:sldMasterMk cId="2630619766" sldId="2147483663"/>
              <pc:sldLayoutMk cId="2797081680" sldId="2147483670"/>
              <ac:spMk id="14" creationId="{6A1D9979-DA9E-4B95-9C7F-01A4FF410A6C}"/>
            </ac:spMkLst>
          </pc:spChg>
        </pc:sldLayoutChg>
      </pc:sldMasterChg>
    </pc:docChg>
  </pc:docChgLst>
  <pc:docChgLst>
    <pc:chgData name="Kate Bentzen" userId="a39ee4dc-3995-4618-80ff-3d0c3b162ffa" providerId="ADAL" clId="{16F9C214-F90D-4504-B264-53931F278DB8}"/>
    <pc:docChg chg="undo custSel addSld delSld modSld sldOrd">
      <pc:chgData name="Kate Bentzen" userId="a39ee4dc-3995-4618-80ff-3d0c3b162ffa" providerId="ADAL" clId="{16F9C214-F90D-4504-B264-53931F278DB8}" dt="2023-02-06T12:56:51.232" v="1616" actId="20577"/>
      <pc:docMkLst>
        <pc:docMk/>
      </pc:docMkLst>
      <pc:sldChg chg="del">
        <pc:chgData name="Kate Bentzen" userId="a39ee4dc-3995-4618-80ff-3d0c3b162ffa" providerId="ADAL" clId="{16F9C214-F90D-4504-B264-53931F278DB8}" dt="2023-02-06T11:40:05.268" v="2" actId="2696"/>
        <pc:sldMkLst>
          <pc:docMk/>
          <pc:sldMk cId="1047522960" sldId="316"/>
        </pc:sldMkLst>
      </pc:sldChg>
      <pc:sldChg chg="del">
        <pc:chgData name="Kate Bentzen" userId="a39ee4dc-3995-4618-80ff-3d0c3b162ffa" providerId="ADAL" clId="{16F9C214-F90D-4504-B264-53931F278DB8}" dt="2023-02-06T11:40:35.876" v="10" actId="2696"/>
        <pc:sldMkLst>
          <pc:docMk/>
          <pc:sldMk cId="55395241" sldId="329"/>
        </pc:sldMkLst>
      </pc:sldChg>
      <pc:sldChg chg="modSp mod">
        <pc:chgData name="Kate Bentzen" userId="a39ee4dc-3995-4618-80ff-3d0c3b162ffa" providerId="ADAL" clId="{16F9C214-F90D-4504-B264-53931F278DB8}" dt="2023-02-06T12:45:09.638" v="1257" actId="20577"/>
        <pc:sldMkLst>
          <pc:docMk/>
          <pc:sldMk cId="882140052" sldId="341"/>
        </pc:sldMkLst>
        <pc:spChg chg="mod">
          <ac:chgData name="Kate Bentzen" userId="a39ee4dc-3995-4618-80ff-3d0c3b162ffa" providerId="ADAL" clId="{16F9C214-F90D-4504-B264-53931F278DB8}" dt="2023-02-06T12:45:09.638" v="1257" actId="20577"/>
          <ac:spMkLst>
            <pc:docMk/>
            <pc:sldMk cId="882140052" sldId="341"/>
            <ac:spMk id="3" creationId="{5DCCD475-1EC7-5DE7-A23E-5328B7DB6A65}"/>
          </ac:spMkLst>
        </pc:spChg>
      </pc:sldChg>
      <pc:sldChg chg="del">
        <pc:chgData name="Kate Bentzen" userId="a39ee4dc-3995-4618-80ff-3d0c3b162ffa" providerId="ADAL" clId="{16F9C214-F90D-4504-B264-53931F278DB8}" dt="2023-02-06T11:39:45.939" v="1" actId="2696"/>
        <pc:sldMkLst>
          <pc:docMk/>
          <pc:sldMk cId="4246397107" sldId="343"/>
        </pc:sldMkLst>
      </pc:sldChg>
      <pc:sldChg chg="del">
        <pc:chgData name="Kate Bentzen" userId="a39ee4dc-3995-4618-80ff-3d0c3b162ffa" providerId="ADAL" clId="{16F9C214-F90D-4504-B264-53931F278DB8}" dt="2023-02-06T11:39:42.477" v="0" actId="2696"/>
        <pc:sldMkLst>
          <pc:docMk/>
          <pc:sldMk cId="793470723" sldId="345"/>
        </pc:sldMkLst>
      </pc:sldChg>
      <pc:sldChg chg="modSp mod ord">
        <pc:chgData name="Kate Bentzen" userId="a39ee4dc-3995-4618-80ff-3d0c3b162ffa" providerId="ADAL" clId="{16F9C214-F90D-4504-B264-53931F278DB8}" dt="2023-02-06T11:47:22.369" v="163" actId="6549"/>
        <pc:sldMkLst>
          <pc:docMk/>
          <pc:sldMk cId="3869288341" sldId="346"/>
        </pc:sldMkLst>
        <pc:spChg chg="mod">
          <ac:chgData name="Kate Bentzen" userId="a39ee4dc-3995-4618-80ff-3d0c3b162ffa" providerId="ADAL" clId="{16F9C214-F90D-4504-B264-53931F278DB8}" dt="2023-02-06T11:47:22.369" v="163" actId="6549"/>
          <ac:spMkLst>
            <pc:docMk/>
            <pc:sldMk cId="3869288341" sldId="346"/>
            <ac:spMk id="2" creationId="{61B7834C-A018-2A10-3BDA-39AB99F380F6}"/>
          </ac:spMkLst>
        </pc:spChg>
        <pc:spChg chg="mod">
          <ac:chgData name="Kate Bentzen" userId="a39ee4dc-3995-4618-80ff-3d0c3b162ffa" providerId="ADAL" clId="{16F9C214-F90D-4504-B264-53931F278DB8}" dt="2023-02-06T11:47:15.146" v="162" actId="5793"/>
          <ac:spMkLst>
            <pc:docMk/>
            <pc:sldMk cId="3869288341" sldId="346"/>
            <ac:spMk id="3" creationId="{D5F0AAF2-4F3F-6AFE-B892-4ECB1C489578}"/>
          </ac:spMkLst>
        </pc:spChg>
      </pc:sldChg>
      <pc:sldChg chg="del">
        <pc:chgData name="Kate Bentzen" userId="a39ee4dc-3995-4618-80ff-3d0c3b162ffa" providerId="ADAL" clId="{16F9C214-F90D-4504-B264-53931F278DB8}" dt="2023-02-06T11:41:19.780" v="17" actId="2696"/>
        <pc:sldMkLst>
          <pc:docMk/>
          <pc:sldMk cId="2798933253" sldId="347"/>
        </pc:sldMkLst>
      </pc:sldChg>
      <pc:sldChg chg="modSp add mod">
        <pc:chgData name="Kate Bentzen" userId="a39ee4dc-3995-4618-80ff-3d0c3b162ffa" providerId="ADAL" clId="{16F9C214-F90D-4504-B264-53931F278DB8}" dt="2023-02-06T11:50:14.908" v="617" actId="20577"/>
        <pc:sldMkLst>
          <pc:docMk/>
          <pc:sldMk cId="3925082215" sldId="347"/>
        </pc:sldMkLst>
        <pc:spChg chg="mod">
          <ac:chgData name="Kate Bentzen" userId="a39ee4dc-3995-4618-80ff-3d0c3b162ffa" providerId="ADAL" clId="{16F9C214-F90D-4504-B264-53931F278DB8}" dt="2023-02-06T11:47:41.962" v="181" actId="20577"/>
          <ac:spMkLst>
            <pc:docMk/>
            <pc:sldMk cId="3925082215" sldId="347"/>
            <ac:spMk id="2" creationId="{61B7834C-A018-2A10-3BDA-39AB99F380F6}"/>
          </ac:spMkLst>
        </pc:spChg>
        <pc:spChg chg="mod">
          <ac:chgData name="Kate Bentzen" userId="a39ee4dc-3995-4618-80ff-3d0c3b162ffa" providerId="ADAL" clId="{16F9C214-F90D-4504-B264-53931F278DB8}" dt="2023-02-06T11:50:14.908" v="617" actId="20577"/>
          <ac:spMkLst>
            <pc:docMk/>
            <pc:sldMk cId="3925082215" sldId="347"/>
            <ac:spMk id="3" creationId="{D5F0AAF2-4F3F-6AFE-B892-4ECB1C489578}"/>
          </ac:spMkLst>
        </pc:spChg>
      </pc:sldChg>
      <pc:sldChg chg="modSp add mod">
        <pc:chgData name="Kate Bentzen" userId="a39ee4dc-3995-4618-80ff-3d0c3b162ffa" providerId="ADAL" clId="{16F9C214-F90D-4504-B264-53931F278DB8}" dt="2023-02-06T11:53:39.781" v="816" actId="5793"/>
        <pc:sldMkLst>
          <pc:docMk/>
          <pc:sldMk cId="1323022151" sldId="348"/>
        </pc:sldMkLst>
        <pc:spChg chg="mod">
          <ac:chgData name="Kate Bentzen" userId="a39ee4dc-3995-4618-80ff-3d0c3b162ffa" providerId="ADAL" clId="{16F9C214-F90D-4504-B264-53931F278DB8}" dt="2023-02-06T11:51:28.633" v="657" actId="20577"/>
          <ac:spMkLst>
            <pc:docMk/>
            <pc:sldMk cId="1323022151" sldId="348"/>
            <ac:spMk id="2" creationId="{61B7834C-A018-2A10-3BDA-39AB99F380F6}"/>
          </ac:spMkLst>
        </pc:spChg>
        <pc:spChg chg="mod">
          <ac:chgData name="Kate Bentzen" userId="a39ee4dc-3995-4618-80ff-3d0c3b162ffa" providerId="ADAL" clId="{16F9C214-F90D-4504-B264-53931F278DB8}" dt="2023-02-06T11:53:39.781" v="816" actId="5793"/>
          <ac:spMkLst>
            <pc:docMk/>
            <pc:sldMk cId="1323022151" sldId="348"/>
            <ac:spMk id="3" creationId="{D5F0AAF2-4F3F-6AFE-B892-4ECB1C489578}"/>
          </ac:spMkLst>
        </pc:spChg>
      </pc:sldChg>
      <pc:sldChg chg="del">
        <pc:chgData name="Kate Bentzen" userId="a39ee4dc-3995-4618-80ff-3d0c3b162ffa" providerId="ADAL" clId="{16F9C214-F90D-4504-B264-53931F278DB8}" dt="2023-02-06T11:41:12.712" v="15" actId="2696"/>
        <pc:sldMkLst>
          <pc:docMk/>
          <pc:sldMk cId="3332193562" sldId="348"/>
        </pc:sldMkLst>
      </pc:sldChg>
      <pc:sldChg chg="modSp add mod">
        <pc:chgData name="Kate Bentzen" userId="a39ee4dc-3995-4618-80ff-3d0c3b162ffa" providerId="ADAL" clId="{16F9C214-F90D-4504-B264-53931F278DB8}" dt="2023-02-06T12:56:51.232" v="1616" actId="20577"/>
        <pc:sldMkLst>
          <pc:docMk/>
          <pc:sldMk cId="2721438989" sldId="349"/>
        </pc:sldMkLst>
        <pc:spChg chg="mod">
          <ac:chgData name="Kate Bentzen" userId="a39ee4dc-3995-4618-80ff-3d0c3b162ffa" providerId="ADAL" clId="{16F9C214-F90D-4504-B264-53931F278DB8}" dt="2023-02-06T12:42:57.325" v="1050" actId="20577"/>
          <ac:spMkLst>
            <pc:docMk/>
            <pc:sldMk cId="2721438989" sldId="349"/>
            <ac:spMk id="2" creationId="{328912BA-6D97-A53C-8A9B-2CCBDC300F0E}"/>
          </ac:spMkLst>
        </pc:spChg>
        <pc:spChg chg="mod">
          <ac:chgData name="Kate Bentzen" userId="a39ee4dc-3995-4618-80ff-3d0c3b162ffa" providerId="ADAL" clId="{16F9C214-F90D-4504-B264-53931F278DB8}" dt="2023-02-06T12:56:51.232" v="1616" actId="20577"/>
          <ac:spMkLst>
            <pc:docMk/>
            <pc:sldMk cId="2721438989" sldId="349"/>
            <ac:spMk id="3" creationId="{5DCCD475-1EC7-5DE7-A23E-5328B7DB6A65}"/>
          </ac:spMkLst>
        </pc:spChg>
      </pc:sldChg>
      <pc:sldChg chg="del">
        <pc:chgData name="Kate Bentzen" userId="a39ee4dc-3995-4618-80ff-3d0c3b162ffa" providerId="ADAL" clId="{16F9C214-F90D-4504-B264-53931F278DB8}" dt="2023-02-06T11:40:12.809" v="3" actId="2696"/>
        <pc:sldMkLst>
          <pc:docMk/>
          <pc:sldMk cId="3076027874" sldId="349"/>
        </pc:sldMkLst>
      </pc:sldChg>
      <pc:sldChg chg="del">
        <pc:chgData name="Kate Bentzen" userId="a39ee4dc-3995-4618-80ff-3d0c3b162ffa" providerId="ADAL" clId="{16F9C214-F90D-4504-B264-53931F278DB8}" dt="2023-02-06T11:40:43.202" v="13" actId="2696"/>
        <pc:sldMkLst>
          <pc:docMk/>
          <pc:sldMk cId="1097374072" sldId="350"/>
        </pc:sldMkLst>
      </pc:sldChg>
      <pc:sldChg chg="del">
        <pc:chgData name="Kate Bentzen" userId="a39ee4dc-3995-4618-80ff-3d0c3b162ffa" providerId="ADAL" clId="{16F9C214-F90D-4504-B264-53931F278DB8}" dt="2023-02-06T11:40:45.475" v="14" actId="2696"/>
        <pc:sldMkLst>
          <pc:docMk/>
          <pc:sldMk cId="3981692174" sldId="352"/>
        </pc:sldMkLst>
      </pc:sldChg>
      <pc:sldChg chg="del">
        <pc:chgData name="Kate Bentzen" userId="a39ee4dc-3995-4618-80ff-3d0c3b162ffa" providerId="ADAL" clId="{16F9C214-F90D-4504-B264-53931F278DB8}" dt="2023-02-06T11:40:41.215" v="12" actId="2696"/>
        <pc:sldMkLst>
          <pc:docMk/>
          <pc:sldMk cId="1482640229" sldId="353"/>
        </pc:sldMkLst>
      </pc:sldChg>
      <pc:sldChg chg="del">
        <pc:chgData name="Kate Bentzen" userId="a39ee4dc-3995-4618-80ff-3d0c3b162ffa" providerId="ADAL" clId="{16F9C214-F90D-4504-B264-53931F278DB8}" dt="2023-02-06T11:40:39.075" v="11" actId="2696"/>
        <pc:sldMkLst>
          <pc:docMk/>
          <pc:sldMk cId="4051103968" sldId="354"/>
        </pc:sldMkLst>
      </pc:sldChg>
      <pc:sldChg chg="del">
        <pc:chgData name="Kate Bentzen" userId="a39ee4dc-3995-4618-80ff-3d0c3b162ffa" providerId="ADAL" clId="{16F9C214-F90D-4504-B264-53931F278DB8}" dt="2023-02-06T11:40:33.032" v="9" actId="2696"/>
        <pc:sldMkLst>
          <pc:docMk/>
          <pc:sldMk cId="4120996884" sldId="355"/>
        </pc:sldMkLst>
      </pc:sldChg>
      <pc:sldChg chg="del">
        <pc:chgData name="Kate Bentzen" userId="a39ee4dc-3995-4618-80ff-3d0c3b162ffa" providerId="ADAL" clId="{16F9C214-F90D-4504-B264-53931F278DB8}" dt="2023-02-06T11:40:31.281" v="8" actId="2696"/>
        <pc:sldMkLst>
          <pc:docMk/>
          <pc:sldMk cId="2542601792" sldId="356"/>
        </pc:sldMkLst>
      </pc:sldChg>
      <pc:sldChg chg="del">
        <pc:chgData name="Kate Bentzen" userId="a39ee4dc-3995-4618-80ff-3d0c3b162ffa" providerId="ADAL" clId="{16F9C214-F90D-4504-B264-53931F278DB8}" dt="2023-02-06T11:40:29.344" v="7" actId="2696"/>
        <pc:sldMkLst>
          <pc:docMk/>
          <pc:sldMk cId="2794253160" sldId="357"/>
        </pc:sldMkLst>
      </pc:sldChg>
      <pc:sldChg chg="del">
        <pc:chgData name="Kate Bentzen" userId="a39ee4dc-3995-4618-80ff-3d0c3b162ffa" providerId="ADAL" clId="{16F9C214-F90D-4504-B264-53931F278DB8}" dt="2023-02-06T11:41:14.930" v="16" actId="2696"/>
        <pc:sldMkLst>
          <pc:docMk/>
          <pc:sldMk cId="3707813798" sldId="358"/>
        </pc:sldMkLst>
      </pc:sldChg>
      <pc:sldChg chg="del">
        <pc:chgData name="Kate Bentzen" userId="a39ee4dc-3995-4618-80ff-3d0c3b162ffa" providerId="ADAL" clId="{16F9C214-F90D-4504-B264-53931F278DB8}" dt="2023-02-06T11:40:27.002" v="6" actId="2696"/>
        <pc:sldMkLst>
          <pc:docMk/>
          <pc:sldMk cId="3379574298" sldId="359"/>
        </pc:sldMkLst>
      </pc:sldChg>
      <pc:sldChg chg="del">
        <pc:chgData name="Kate Bentzen" userId="a39ee4dc-3995-4618-80ff-3d0c3b162ffa" providerId="ADAL" clId="{16F9C214-F90D-4504-B264-53931F278DB8}" dt="2023-02-06T11:40:24.741" v="5" actId="2696"/>
        <pc:sldMkLst>
          <pc:docMk/>
          <pc:sldMk cId="3561762055" sldId="360"/>
        </pc:sldMkLst>
      </pc:sldChg>
      <pc:sldChg chg="del">
        <pc:chgData name="Kate Bentzen" userId="a39ee4dc-3995-4618-80ff-3d0c3b162ffa" providerId="ADAL" clId="{16F9C214-F90D-4504-B264-53931F278DB8}" dt="2023-02-06T11:40:22.548" v="4" actId="2696"/>
        <pc:sldMkLst>
          <pc:docMk/>
          <pc:sldMk cId="1144163426" sldId="3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4B44B-34A9-4C24-9A67-ED85DAB33AA4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8769A-0FDE-4AD6-85D0-EA0CB188C3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28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Næringsfondet kan nyttast til tiltak for verksemder og til næringstiltak i regi av kommunen eller andre typar næringsutviklingsorganisasjonar, og/eller der midlane i hovudsak får effekt i Alver kommune, til dømes: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769A-0FDE-4AD6-85D0-EA0CB188C31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76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Næringsfondet kan nyttast til tiltak for verksemder og til næringstiltak i regi av kommunen eller andre typar næringsutviklingsorganisasjonar, og/eller der midlane i hovudsak får effekt i Alver kommune, til dømes: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769A-0FDE-4AD6-85D0-EA0CB188C31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82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Næringsfondet kan nyttast til tiltak for verksemder og til næringstiltak i regi av kommunen eller andre typar næringsutviklingsorganisasjonar, og/eller der midlane i hovudsak får effekt i Alver kommune, til dømes: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769A-0FDE-4AD6-85D0-EA0CB188C31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700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57BD96-7582-4FFD-83B4-70729CA84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5566798"/>
            <a:ext cx="18286810" cy="1338828"/>
          </a:xfrm>
        </p:spPr>
        <p:txBody>
          <a:bodyPr lIns="0" tIns="0" rIns="0" bIns="0" anchor="b">
            <a:noAutofit/>
          </a:bodyPr>
          <a:lstStyle>
            <a:lvl1pPr algn="ctr">
              <a:defRPr sz="9000" b="1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3058F48-68C1-40D9-BEAA-1DA7F1F98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165976"/>
            <a:ext cx="18286810" cy="92333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1BF871-F8E8-4386-87A0-8350E121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24596E-D9A5-4C3C-9F9D-B0465C30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234" y="-2298619"/>
            <a:ext cx="8229064" cy="730250"/>
          </a:xfrm>
        </p:spPr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2FC7B3-4B04-484E-B47C-601B5F94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298619"/>
            <a:ext cx="1507007" cy="730250"/>
          </a:xfrm>
        </p:spPr>
        <p:txBody>
          <a:bodyPr lIns="0" tIns="0" rIns="0" bIns="0"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_1" hidden="1">
            <a:extLst>
              <a:ext uri="{FF2B5EF4-FFF2-40B4-BE49-F238E27FC236}">
                <a16:creationId xmlns:a16="http://schemas.microsoft.com/office/drawing/2014/main" id="{C822055A-7CB2-4A75-96F2-8FB9796A66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964" r="22582"/>
          <a:stretch/>
        </p:blipFill>
        <p:spPr>
          <a:xfrm>
            <a:off x="4817402" y="0"/>
            <a:ext cx="19565011" cy="4379460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BCE15F2E-67D2-4AB5-A822-2E3AC9136C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0607" y="10383698"/>
            <a:ext cx="2041200" cy="1800313"/>
          </a:xfrm>
          <a:prstGeom prst="rect">
            <a:avLst/>
          </a:prstGeom>
        </p:spPr>
      </p:pic>
      <p:pic>
        <p:nvPicPr>
          <p:cNvPr id="13" name="p_2" hidden="1">
            <a:extLst>
              <a:ext uri="{FF2B5EF4-FFF2-40B4-BE49-F238E27FC236}">
                <a16:creationId xmlns:a16="http://schemas.microsoft.com/office/drawing/2014/main" id="{3EB83009-252B-4C95-ACC7-395888F5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006" t="43609" r="20918"/>
          <a:stretch/>
        </p:blipFill>
        <p:spPr>
          <a:xfrm>
            <a:off x="0" y="0"/>
            <a:ext cx="24382413" cy="4376738"/>
          </a:xfrm>
          <a:prstGeom prst="rect">
            <a:avLst/>
          </a:prstGeom>
        </p:spPr>
      </p:pic>
      <p:pic>
        <p:nvPicPr>
          <p:cNvPr id="15" name="p_3">
            <a:extLst>
              <a:ext uri="{FF2B5EF4-FFF2-40B4-BE49-F238E27FC236}">
                <a16:creationId xmlns:a16="http://schemas.microsoft.com/office/drawing/2014/main" id="{E680DA17-B1E3-4DFE-B7AB-8103E8113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1871" t="44895"/>
          <a:stretch/>
        </p:blipFill>
        <p:spPr>
          <a:xfrm>
            <a:off x="-1" y="0"/>
            <a:ext cx="20425353" cy="4379685"/>
          </a:xfrm>
          <a:prstGeom prst="rect">
            <a:avLst/>
          </a:prstGeom>
        </p:spPr>
      </p:pic>
      <p:pic>
        <p:nvPicPr>
          <p:cNvPr id="17" name="p_4" hidden="1">
            <a:extLst>
              <a:ext uri="{FF2B5EF4-FFF2-40B4-BE49-F238E27FC236}">
                <a16:creationId xmlns:a16="http://schemas.microsoft.com/office/drawing/2014/main" id="{C046F4E1-9AF1-4EE1-A504-729791D36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6345" t="28051"/>
          <a:stretch/>
        </p:blipFill>
        <p:spPr>
          <a:xfrm>
            <a:off x="-1" y="0"/>
            <a:ext cx="22859257" cy="4379460"/>
          </a:xfrm>
          <a:prstGeom prst="rect">
            <a:avLst/>
          </a:prstGeom>
        </p:spPr>
      </p:pic>
      <p:pic>
        <p:nvPicPr>
          <p:cNvPr id="19" name="p_5" hidden="1">
            <a:extLst>
              <a:ext uri="{FF2B5EF4-FFF2-40B4-BE49-F238E27FC236}">
                <a16:creationId xmlns:a16="http://schemas.microsoft.com/office/drawing/2014/main" id="{FDB06F25-88F9-46BA-8204-5E3B05A794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24501" r="20861"/>
          <a:stretch/>
        </p:blipFill>
        <p:spPr>
          <a:xfrm>
            <a:off x="4835404" y="0"/>
            <a:ext cx="19547009" cy="43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3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16BDF9-24AF-4D99-A048-17C1FCFC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EFC8D3C-1E4C-4683-8CB6-821A83F1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AFE7698-0C8F-4491-B9C2-66F1226E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13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57BD96-7582-4FFD-83B4-70729CA84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5566798"/>
            <a:ext cx="18286810" cy="1338828"/>
          </a:xfrm>
        </p:spPr>
        <p:txBody>
          <a:bodyPr lIns="0" tIns="0" rIns="0" bIns="0" anchor="b">
            <a:noAutofit/>
          </a:bodyPr>
          <a:lstStyle>
            <a:lvl1pPr algn="ctr">
              <a:defRPr sz="9000" b="1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3058F48-68C1-40D9-BEAA-1DA7F1F98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165976"/>
            <a:ext cx="18286810" cy="92333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1BF871-F8E8-4386-87A0-8350E121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24596E-D9A5-4C3C-9F9D-B0465C30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234" y="-2298619"/>
            <a:ext cx="8229064" cy="730250"/>
          </a:xfrm>
        </p:spPr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2FC7B3-4B04-484E-B47C-601B5F94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298619"/>
            <a:ext cx="1507007" cy="730250"/>
          </a:xfrm>
        </p:spPr>
        <p:txBody>
          <a:bodyPr lIns="0" tIns="0" rIns="0" bIns="0"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_1">
            <a:extLst>
              <a:ext uri="{FF2B5EF4-FFF2-40B4-BE49-F238E27FC236}">
                <a16:creationId xmlns:a16="http://schemas.microsoft.com/office/drawing/2014/main" id="{C822055A-7CB2-4A75-96F2-8FB9796A66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964" r="22582"/>
          <a:stretch/>
        </p:blipFill>
        <p:spPr>
          <a:xfrm>
            <a:off x="4817402" y="0"/>
            <a:ext cx="19565011" cy="4379460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BCE15F2E-67D2-4AB5-A822-2E3AC9136C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0607" y="10383698"/>
            <a:ext cx="2041200" cy="1800313"/>
          </a:xfrm>
          <a:prstGeom prst="rect">
            <a:avLst/>
          </a:prstGeom>
        </p:spPr>
      </p:pic>
      <p:pic>
        <p:nvPicPr>
          <p:cNvPr id="13" name="p_2" hidden="1">
            <a:extLst>
              <a:ext uri="{FF2B5EF4-FFF2-40B4-BE49-F238E27FC236}">
                <a16:creationId xmlns:a16="http://schemas.microsoft.com/office/drawing/2014/main" id="{3EB83009-252B-4C95-ACC7-395888F5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006" t="43609" r="20918"/>
          <a:stretch/>
        </p:blipFill>
        <p:spPr>
          <a:xfrm>
            <a:off x="0" y="0"/>
            <a:ext cx="24382413" cy="4376738"/>
          </a:xfrm>
          <a:prstGeom prst="rect">
            <a:avLst/>
          </a:prstGeom>
        </p:spPr>
      </p:pic>
      <p:pic>
        <p:nvPicPr>
          <p:cNvPr id="15" name="p_3" hidden="1">
            <a:extLst>
              <a:ext uri="{FF2B5EF4-FFF2-40B4-BE49-F238E27FC236}">
                <a16:creationId xmlns:a16="http://schemas.microsoft.com/office/drawing/2014/main" id="{E680DA17-B1E3-4DFE-B7AB-8103E8113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1871" t="44895"/>
          <a:stretch/>
        </p:blipFill>
        <p:spPr>
          <a:xfrm>
            <a:off x="-1" y="0"/>
            <a:ext cx="20425353" cy="4379685"/>
          </a:xfrm>
          <a:prstGeom prst="rect">
            <a:avLst/>
          </a:prstGeom>
        </p:spPr>
      </p:pic>
      <p:pic>
        <p:nvPicPr>
          <p:cNvPr id="17" name="p_4" hidden="1">
            <a:extLst>
              <a:ext uri="{FF2B5EF4-FFF2-40B4-BE49-F238E27FC236}">
                <a16:creationId xmlns:a16="http://schemas.microsoft.com/office/drawing/2014/main" id="{C046F4E1-9AF1-4EE1-A504-729791D36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6345" t="28051"/>
          <a:stretch/>
        </p:blipFill>
        <p:spPr>
          <a:xfrm>
            <a:off x="-1" y="0"/>
            <a:ext cx="22859257" cy="4379460"/>
          </a:xfrm>
          <a:prstGeom prst="rect">
            <a:avLst/>
          </a:prstGeom>
        </p:spPr>
      </p:pic>
      <p:pic>
        <p:nvPicPr>
          <p:cNvPr id="19" name="p_5" hidden="1">
            <a:extLst>
              <a:ext uri="{FF2B5EF4-FFF2-40B4-BE49-F238E27FC236}">
                <a16:creationId xmlns:a16="http://schemas.microsoft.com/office/drawing/2014/main" id="{FDB06F25-88F9-46BA-8204-5E3B05A794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24501" r="20861"/>
          <a:stretch/>
        </p:blipFill>
        <p:spPr>
          <a:xfrm>
            <a:off x="4835404" y="0"/>
            <a:ext cx="19547009" cy="43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3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3332BF23-48B1-4E98-8677-EBA52D9062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39092" cy="137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3" name="p_1">
            <a:extLst>
              <a:ext uri="{FF2B5EF4-FFF2-40B4-BE49-F238E27FC236}">
                <a16:creationId xmlns:a16="http://schemas.microsoft.com/office/drawing/2014/main" id="{4EE2B251-C34B-4578-B41F-E5B6CA1C20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386195"/>
            <a:ext cx="13581917" cy="3797816"/>
          </a:xfrm>
          <a:prstGeom prst="rect">
            <a:avLst/>
          </a:prstGeom>
          <a:blipFill dpi="0" rotWithShape="1">
            <a:blip r:embed="rId2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5" name="p_2">
            <a:extLst>
              <a:ext uri="{FF2B5EF4-FFF2-40B4-BE49-F238E27FC236}">
                <a16:creationId xmlns:a16="http://schemas.microsoft.com/office/drawing/2014/main" id="{CD50A839-08DD-4E89-B129-5192FE1B1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950838"/>
            <a:ext cx="15685040" cy="6233173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8" name="p_3">
            <a:extLst>
              <a:ext uri="{FF2B5EF4-FFF2-40B4-BE49-F238E27FC236}">
                <a16:creationId xmlns:a16="http://schemas.microsoft.com/office/drawing/2014/main" id="{BA2A437B-9BB9-422C-90C9-0B81C0BD5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950838"/>
            <a:ext cx="15709424" cy="6233173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1" name="p_4">
            <a:extLst>
              <a:ext uri="{FF2B5EF4-FFF2-40B4-BE49-F238E27FC236}">
                <a16:creationId xmlns:a16="http://schemas.microsoft.com/office/drawing/2014/main" id="{1EAC7E05-0FD1-4050-8655-73C82C11D3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245016"/>
            <a:ext cx="15770385" cy="5949708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4" name="p_5">
            <a:extLst>
              <a:ext uri="{FF2B5EF4-FFF2-40B4-BE49-F238E27FC236}">
                <a16:creationId xmlns:a16="http://schemas.microsoft.com/office/drawing/2014/main" id="{129A2C9C-5ECB-4C74-88D4-37739C0B2E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7765971"/>
            <a:ext cx="14596901" cy="4428753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57BD96-7582-4FFD-83B4-70729CA84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0503" y="2602476"/>
            <a:ext cx="10160498" cy="2862322"/>
          </a:xfrm>
        </p:spPr>
        <p:txBody>
          <a:bodyPr anchor="b">
            <a:spAutoFit/>
          </a:bodyPr>
          <a:lstStyle>
            <a:lvl1pPr algn="ctr">
              <a:defRPr sz="9000" b="1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3058F48-68C1-40D9-BEAA-1DA7F1F98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80503" y="5719035"/>
            <a:ext cx="10160498" cy="1938992"/>
          </a:xfrm>
        </p:spPr>
        <p:txBody>
          <a:bodyPr>
            <a:spAutoFit/>
          </a:bodyPr>
          <a:lstStyle>
            <a:lvl1pPr marL="0" indent="0" algn="ctr">
              <a:buNone/>
              <a:defRPr sz="6000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1BF871-F8E8-4386-87A0-8350E121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24596E-D9A5-4C3C-9F9D-B0465C30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234" y="-2298619"/>
            <a:ext cx="8229064" cy="73025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2FC7B3-4B04-484E-B47C-601B5F94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298619"/>
            <a:ext cx="1507007" cy="730250"/>
          </a:xfrm>
        </p:spPr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BCE15F2E-67D2-4AB5-A822-2E3AC9136C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40152" y="10383698"/>
            <a:ext cx="2041200" cy="1800313"/>
          </a:xfrm>
          <a:prstGeom prst="rect">
            <a:avLst/>
          </a:prstGeom>
        </p:spPr>
      </p:pic>
      <p:sp>
        <p:nvSpPr>
          <p:cNvPr id="45" name="transparent_pattern" hidden="1">
            <a:extLst>
              <a:ext uri="{FF2B5EF4-FFF2-40B4-BE49-F238E27FC236}">
                <a16:creationId xmlns:a16="http://schemas.microsoft.com/office/drawing/2014/main" id="{7EAB643D-E252-42AA-9E44-D1B0E8B12E5E}"/>
              </a:ext>
            </a:extLst>
          </p:cNvPr>
          <p:cNvSpPr/>
          <p:nvPr userDrawn="1"/>
        </p:nvSpPr>
        <p:spPr>
          <a:xfrm>
            <a:off x="10792790" y="-2106718"/>
            <a:ext cx="6347362" cy="1218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Transparent_pattern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16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(uten mønster)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3332BF23-48B1-4E98-8677-EBA52D9062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39092" cy="137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57BD96-7582-4FFD-83B4-70729CA84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0503" y="2602476"/>
            <a:ext cx="10160498" cy="2862322"/>
          </a:xfrm>
        </p:spPr>
        <p:txBody>
          <a:bodyPr anchor="b">
            <a:spAutoFit/>
          </a:bodyPr>
          <a:lstStyle>
            <a:lvl1pPr algn="ctr">
              <a:defRPr sz="9000" b="1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3058F48-68C1-40D9-BEAA-1DA7F1F98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80503" y="5719035"/>
            <a:ext cx="10160498" cy="1938992"/>
          </a:xfrm>
        </p:spPr>
        <p:txBody>
          <a:bodyPr>
            <a:spAutoFit/>
          </a:bodyPr>
          <a:lstStyle>
            <a:lvl1pPr marL="0" indent="0" algn="ctr">
              <a:buNone/>
              <a:defRPr sz="6000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1BF871-F8E8-4386-87A0-8350E121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24596E-D9A5-4C3C-9F9D-B0465C30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234" y="-2298619"/>
            <a:ext cx="8229064" cy="73025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2FC7B3-4B04-484E-B47C-601B5F94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298619"/>
            <a:ext cx="1507007" cy="730250"/>
          </a:xfrm>
        </p:spPr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BCE15F2E-67D2-4AB5-A822-2E3AC9136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0152" y="10383698"/>
            <a:ext cx="2041200" cy="18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6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1AF03-EB3B-4B51-90A8-234DA9FC0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33035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(uten mø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3020AE1-E9BF-4899-A931-E824FD2A01D9}"/>
              </a:ext>
            </a:extLst>
          </p:cNvPr>
          <p:cNvSpPr/>
          <p:nvPr userDrawn="1"/>
        </p:nvSpPr>
        <p:spPr>
          <a:xfrm>
            <a:off x="-1718" y="12193010"/>
            <a:ext cx="24385848" cy="1522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2255CF09-051F-439D-890C-669632B4A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7420" y="12576372"/>
            <a:ext cx="3024000" cy="76235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1AF03-EB3B-4B51-90A8-234DA9FC0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77674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8A432C3-63A5-4E8E-9D8E-C4703CC239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443320" y="0"/>
            <a:ext cx="11939092" cy="1219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_5" hidden="1">
            <a:extLst>
              <a:ext uri="{FF2B5EF4-FFF2-40B4-BE49-F238E27FC236}">
                <a16:creationId xmlns:a16="http://schemas.microsoft.com/office/drawing/2014/main" id="{E459408B-9847-433F-B46D-6EFAE92B04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94401" y="7767680"/>
            <a:ext cx="13788013" cy="442533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7" name="p_3" hidden="1">
            <a:extLst>
              <a:ext uri="{FF2B5EF4-FFF2-40B4-BE49-F238E27FC236}">
                <a16:creationId xmlns:a16="http://schemas.microsoft.com/office/drawing/2014/main" id="{8CA42211-D321-4E82-96C7-FA91A6801E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169" y="6164565"/>
            <a:ext cx="9143244" cy="602844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9" name="p_2" hidden="1">
            <a:extLst>
              <a:ext uri="{FF2B5EF4-FFF2-40B4-BE49-F238E27FC236}">
                <a16:creationId xmlns:a16="http://schemas.microsoft.com/office/drawing/2014/main" id="{73A3240C-9183-4CBE-8B41-AB3F9AD9B8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44993" y="6122008"/>
            <a:ext cx="15537419" cy="6010159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0" name="p_1">
            <a:extLst>
              <a:ext uri="{FF2B5EF4-FFF2-40B4-BE49-F238E27FC236}">
                <a16:creationId xmlns:a16="http://schemas.microsoft.com/office/drawing/2014/main" id="{E9B26CFA-7DA1-4281-A4DC-7B61C54CC6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72321" y="8395516"/>
            <a:ext cx="13410092" cy="3797494"/>
          </a:xfrm>
          <a:prstGeom prst="rect">
            <a:avLst/>
          </a:prstGeom>
          <a:blipFill dpi="0" rotWithShape="1">
            <a:blip r:embed="rId5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2" name="p_4" hidden="1">
            <a:extLst>
              <a:ext uri="{FF2B5EF4-FFF2-40B4-BE49-F238E27FC236}">
                <a16:creationId xmlns:a16="http://schemas.microsoft.com/office/drawing/2014/main" id="{8025B904-DC60-4BD4-A39B-3699A15CFC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4993" y="7566529"/>
            <a:ext cx="15537419" cy="4626481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94" y="1671093"/>
            <a:ext cx="9540664" cy="76944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1AF03-EB3B-4B51-90A8-234DA9FC0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994" y="4365522"/>
            <a:ext cx="9540664" cy="634057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223779E-841C-45A9-B662-5CFFCC3F0961}"/>
              </a:ext>
            </a:extLst>
          </p:cNvPr>
          <p:cNvSpPr/>
          <p:nvPr userDrawn="1"/>
        </p:nvSpPr>
        <p:spPr>
          <a:xfrm>
            <a:off x="-1718" y="12193010"/>
            <a:ext cx="24385848" cy="1522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D31EDD6E-4FA9-4D2D-B5D5-2956303A56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17420" y="12576372"/>
            <a:ext cx="3024000" cy="762353"/>
          </a:xfrm>
          <a:prstGeom prst="rect">
            <a:avLst/>
          </a:prstGeom>
        </p:spPr>
      </p:pic>
      <p:sp>
        <p:nvSpPr>
          <p:cNvPr id="23" name="transparent_pattern" hidden="1">
            <a:extLst>
              <a:ext uri="{FF2B5EF4-FFF2-40B4-BE49-F238E27FC236}">
                <a16:creationId xmlns:a16="http://schemas.microsoft.com/office/drawing/2014/main" id="{C5E832E3-3051-4DC7-AA4B-DBCE07D84B64}"/>
              </a:ext>
            </a:extLst>
          </p:cNvPr>
          <p:cNvSpPr/>
          <p:nvPr userDrawn="1"/>
        </p:nvSpPr>
        <p:spPr>
          <a:xfrm>
            <a:off x="10792790" y="-2106718"/>
            <a:ext cx="6347362" cy="1218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Transparent_pattern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57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8A432C3-63A5-4E8E-9D8E-C4703CC239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2" cy="1219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94" y="1671093"/>
            <a:ext cx="9540664" cy="76944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0" name="p_5" hidden="1">
            <a:extLst>
              <a:ext uri="{FF2B5EF4-FFF2-40B4-BE49-F238E27FC236}">
                <a16:creationId xmlns:a16="http://schemas.microsoft.com/office/drawing/2014/main" id="{3D859847-8FE7-4E5D-8A92-5E84D6FC0A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94401" y="7767680"/>
            <a:ext cx="13788013" cy="442533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p_3" hidden="1">
            <a:extLst>
              <a:ext uri="{FF2B5EF4-FFF2-40B4-BE49-F238E27FC236}">
                <a16:creationId xmlns:a16="http://schemas.microsoft.com/office/drawing/2014/main" id="{1F7664CA-5D55-4E8A-BBCE-AB3F9A24C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169" y="6164565"/>
            <a:ext cx="9143244" cy="602844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p_2" hidden="1">
            <a:extLst>
              <a:ext uri="{FF2B5EF4-FFF2-40B4-BE49-F238E27FC236}">
                <a16:creationId xmlns:a16="http://schemas.microsoft.com/office/drawing/2014/main" id="{DBA21E19-5BB3-453B-8364-21C24231AA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44993" y="6122008"/>
            <a:ext cx="15537419" cy="6010159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3" name="p_1">
            <a:extLst>
              <a:ext uri="{FF2B5EF4-FFF2-40B4-BE49-F238E27FC236}">
                <a16:creationId xmlns:a16="http://schemas.microsoft.com/office/drawing/2014/main" id="{2AF36DDA-6282-45B0-A6EE-BDE401FA54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72321" y="8395516"/>
            <a:ext cx="13410092" cy="3797494"/>
          </a:xfrm>
          <a:prstGeom prst="rect">
            <a:avLst/>
          </a:prstGeom>
          <a:blipFill dpi="0" rotWithShape="1">
            <a:blip r:embed="rId5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p_4" hidden="1">
            <a:extLst>
              <a:ext uri="{FF2B5EF4-FFF2-40B4-BE49-F238E27FC236}">
                <a16:creationId xmlns:a16="http://schemas.microsoft.com/office/drawing/2014/main" id="{6A1D9979-DA9E-4B95-9C7F-01A4FF410A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4993" y="7566529"/>
            <a:ext cx="15537419" cy="4626481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5" name="transparent_pattern" hidden="1">
            <a:extLst>
              <a:ext uri="{FF2B5EF4-FFF2-40B4-BE49-F238E27FC236}">
                <a16:creationId xmlns:a16="http://schemas.microsoft.com/office/drawing/2014/main" id="{7DBE0FBE-F116-42A1-A060-37B7BFC71E87}"/>
              </a:ext>
            </a:extLst>
          </p:cNvPr>
          <p:cNvSpPr/>
          <p:nvPr userDrawn="1"/>
        </p:nvSpPr>
        <p:spPr>
          <a:xfrm>
            <a:off x="10792790" y="-2106718"/>
            <a:ext cx="6347362" cy="1218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Transparent_pattern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7081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(uten mø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8A432C3-63A5-4E8E-9D8E-C4703CC239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2" cy="1219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94" y="1671093"/>
            <a:ext cx="9540664" cy="76944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80315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438B2C-1F86-4CE3-998A-743884DF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430EAED-1583-41AB-BAA7-38E5A93A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74144A4-2998-4131-9F30-1B0707BB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24D44B-8979-4869-9A4F-122130A5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24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3332BF23-48B1-4E98-8677-EBA52D9062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39092" cy="137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3" name="p_1">
            <a:extLst>
              <a:ext uri="{FF2B5EF4-FFF2-40B4-BE49-F238E27FC236}">
                <a16:creationId xmlns:a16="http://schemas.microsoft.com/office/drawing/2014/main" id="{4EE2B251-C34B-4578-B41F-E5B6CA1C20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386195"/>
            <a:ext cx="13581917" cy="3797816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5" name="p_2">
            <a:extLst>
              <a:ext uri="{FF2B5EF4-FFF2-40B4-BE49-F238E27FC236}">
                <a16:creationId xmlns:a16="http://schemas.microsoft.com/office/drawing/2014/main" id="{CD50A839-08DD-4E89-B129-5192FE1B1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950838"/>
            <a:ext cx="15685040" cy="6233173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8" name="p_3">
            <a:extLst>
              <a:ext uri="{FF2B5EF4-FFF2-40B4-BE49-F238E27FC236}">
                <a16:creationId xmlns:a16="http://schemas.microsoft.com/office/drawing/2014/main" id="{BA2A437B-9BB9-422C-90C9-0B81C0BD5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950838"/>
            <a:ext cx="15709424" cy="6233173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1" name="p_4">
            <a:extLst>
              <a:ext uri="{FF2B5EF4-FFF2-40B4-BE49-F238E27FC236}">
                <a16:creationId xmlns:a16="http://schemas.microsoft.com/office/drawing/2014/main" id="{1EAC7E05-0FD1-4050-8655-73C82C11D3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245016"/>
            <a:ext cx="15770385" cy="5949708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44" name="p_5">
            <a:extLst>
              <a:ext uri="{FF2B5EF4-FFF2-40B4-BE49-F238E27FC236}">
                <a16:creationId xmlns:a16="http://schemas.microsoft.com/office/drawing/2014/main" id="{129A2C9C-5ECB-4C74-88D4-37739C0B2E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7765971"/>
            <a:ext cx="14596901" cy="4428753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57BD96-7582-4FFD-83B4-70729CA84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0503" y="2602476"/>
            <a:ext cx="10160498" cy="2862322"/>
          </a:xfrm>
        </p:spPr>
        <p:txBody>
          <a:bodyPr anchor="b">
            <a:spAutoFit/>
          </a:bodyPr>
          <a:lstStyle>
            <a:lvl1pPr algn="ctr">
              <a:defRPr sz="9000" b="1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3058F48-68C1-40D9-BEAA-1DA7F1F98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80503" y="5719035"/>
            <a:ext cx="10160498" cy="1938992"/>
          </a:xfrm>
        </p:spPr>
        <p:txBody>
          <a:bodyPr>
            <a:spAutoFit/>
          </a:bodyPr>
          <a:lstStyle>
            <a:lvl1pPr marL="0" indent="0" algn="ctr">
              <a:buNone/>
              <a:defRPr sz="6000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1BF871-F8E8-4386-87A0-8350E121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24596E-D9A5-4C3C-9F9D-B0465C30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234" y="-2298619"/>
            <a:ext cx="8229064" cy="73025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2FC7B3-4B04-484E-B47C-601B5F94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298619"/>
            <a:ext cx="1507007" cy="730250"/>
          </a:xfrm>
        </p:spPr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BCE15F2E-67D2-4AB5-A822-2E3AC9136C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40152" y="10383698"/>
            <a:ext cx="2041200" cy="1800313"/>
          </a:xfrm>
          <a:prstGeom prst="rect">
            <a:avLst/>
          </a:prstGeom>
        </p:spPr>
      </p:pic>
      <p:sp>
        <p:nvSpPr>
          <p:cNvPr id="45" name="transparent_pattern" hidden="1">
            <a:extLst>
              <a:ext uri="{FF2B5EF4-FFF2-40B4-BE49-F238E27FC236}">
                <a16:creationId xmlns:a16="http://schemas.microsoft.com/office/drawing/2014/main" id="{7EAB643D-E252-42AA-9E44-D1B0E8B12E5E}"/>
              </a:ext>
            </a:extLst>
          </p:cNvPr>
          <p:cNvSpPr/>
          <p:nvPr userDrawn="1"/>
        </p:nvSpPr>
        <p:spPr>
          <a:xfrm>
            <a:off x="10792790" y="-2106718"/>
            <a:ext cx="6347362" cy="1218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Transparent_pattern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16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16BDF9-24AF-4D99-A048-17C1FCFC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EFC8D3C-1E4C-4683-8CB6-821A83F1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AFE7698-0C8F-4491-B9C2-66F1226E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132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24382413" cy="13716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9760" y="4199466"/>
            <a:ext cx="17650167" cy="5355296"/>
          </a:xfrm>
        </p:spPr>
        <p:txBody>
          <a:bodyPr anchor="b"/>
          <a:lstStyle>
            <a:lvl1pPr>
              <a:defRPr sz="10799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309760" y="9554760"/>
            <a:ext cx="17650167" cy="172284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20316582" y="3584469"/>
            <a:ext cx="1981198" cy="609558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17902537" y="6455685"/>
            <a:ext cx="7719590" cy="60956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20874265" y="0"/>
            <a:ext cx="1371511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703733" y="591459"/>
            <a:ext cx="1676289" cy="1535374"/>
          </a:xfrm>
        </p:spPr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pic>
        <p:nvPicPr>
          <p:cNvPr id="13" name="p_1">
            <a:extLst>
              <a:ext uri="{FF2B5EF4-FFF2-40B4-BE49-F238E27FC236}">
                <a16:creationId xmlns:a16="http://schemas.microsoft.com/office/drawing/2014/main" id="{92AB1B88-7B12-8B37-9367-65101741A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8964" r="22582"/>
          <a:stretch/>
        </p:blipFill>
        <p:spPr>
          <a:xfrm>
            <a:off x="4817402" y="0"/>
            <a:ext cx="19565011" cy="4379460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BC0853F4-B21C-407B-F8E2-D5ED6C6B8A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0607" y="10383698"/>
            <a:ext cx="2041200" cy="1800313"/>
          </a:xfrm>
          <a:prstGeom prst="rect">
            <a:avLst/>
          </a:prstGeom>
        </p:spPr>
      </p:pic>
      <p:pic>
        <p:nvPicPr>
          <p:cNvPr id="15" name="p_2" hidden="1">
            <a:extLst>
              <a:ext uri="{FF2B5EF4-FFF2-40B4-BE49-F238E27FC236}">
                <a16:creationId xmlns:a16="http://schemas.microsoft.com/office/drawing/2014/main" id="{3E9845E0-A074-5A3F-366F-7BDE4A74D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006" t="43609" r="20918"/>
          <a:stretch/>
        </p:blipFill>
        <p:spPr>
          <a:xfrm>
            <a:off x="0" y="0"/>
            <a:ext cx="24382413" cy="4376738"/>
          </a:xfrm>
          <a:prstGeom prst="rect">
            <a:avLst/>
          </a:prstGeom>
        </p:spPr>
      </p:pic>
      <p:pic>
        <p:nvPicPr>
          <p:cNvPr id="16" name="p_3" hidden="1">
            <a:extLst>
              <a:ext uri="{FF2B5EF4-FFF2-40B4-BE49-F238E27FC236}">
                <a16:creationId xmlns:a16="http://schemas.microsoft.com/office/drawing/2014/main" id="{E99BB514-B47A-98CC-557E-E3AD8E120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1871" t="44895"/>
          <a:stretch/>
        </p:blipFill>
        <p:spPr>
          <a:xfrm>
            <a:off x="-1" y="0"/>
            <a:ext cx="20425353" cy="4379685"/>
          </a:xfrm>
          <a:prstGeom prst="rect">
            <a:avLst/>
          </a:prstGeom>
        </p:spPr>
      </p:pic>
      <p:pic>
        <p:nvPicPr>
          <p:cNvPr id="17" name="p_4" hidden="1">
            <a:extLst>
              <a:ext uri="{FF2B5EF4-FFF2-40B4-BE49-F238E27FC236}">
                <a16:creationId xmlns:a16="http://schemas.microsoft.com/office/drawing/2014/main" id="{70182730-2977-9B6D-ABA7-4063BEEF60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6345" t="28051"/>
          <a:stretch/>
        </p:blipFill>
        <p:spPr>
          <a:xfrm>
            <a:off x="-1" y="0"/>
            <a:ext cx="22859257" cy="4379460"/>
          </a:xfrm>
          <a:prstGeom prst="rect">
            <a:avLst/>
          </a:prstGeom>
        </p:spPr>
      </p:pic>
      <p:pic>
        <p:nvPicPr>
          <p:cNvPr id="18" name="p_5" hidden="1">
            <a:extLst>
              <a:ext uri="{FF2B5EF4-FFF2-40B4-BE49-F238E27FC236}">
                <a16:creationId xmlns:a16="http://schemas.microsoft.com/office/drawing/2014/main" id="{D376B6AB-920A-EAEB-CE66-90F2D8783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4501" r="20861"/>
          <a:stretch/>
        </p:blipFill>
        <p:spPr>
          <a:xfrm>
            <a:off x="4835404" y="0"/>
            <a:ext cx="19547009" cy="43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57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759" y="5207000"/>
            <a:ext cx="17650169" cy="68326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6897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24382413" cy="13716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758" y="5355290"/>
            <a:ext cx="8701484" cy="4567648"/>
          </a:xfrm>
        </p:spPr>
        <p:txBody>
          <a:bodyPr anchor="ctr"/>
          <a:lstStyle>
            <a:lvl1pPr algn="l">
              <a:defRPr sz="80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90221" y="5355288"/>
            <a:ext cx="7514601" cy="4567648"/>
          </a:xfrm>
        </p:spPr>
        <p:txBody>
          <a:bodyPr anchor="ctr"/>
          <a:lstStyle>
            <a:lvl1pPr marL="0" indent="0" algn="l">
              <a:buNone/>
              <a:defRPr sz="4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Rectangle 15"/>
          <p:cNvSpPr/>
          <p:nvPr/>
        </p:nvSpPr>
        <p:spPr>
          <a:xfrm>
            <a:off x="20874265" y="0"/>
            <a:ext cx="1371511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69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9758" y="5207001"/>
            <a:ext cx="9649688" cy="6832602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16617" y="5207000"/>
            <a:ext cx="9649690" cy="6832600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976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759" y="5207000"/>
            <a:ext cx="964968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9758" y="6359525"/>
            <a:ext cx="9649688" cy="5680078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16617" y="5207000"/>
            <a:ext cx="9649690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416617" y="6359525"/>
            <a:ext cx="9649690" cy="5680078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3395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09758" y="1947336"/>
            <a:ext cx="17521686" cy="141392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494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20874265" y="0"/>
            <a:ext cx="1371511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788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24382413" cy="13716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760" y="2590800"/>
            <a:ext cx="5585952" cy="3200400"/>
          </a:xfrm>
        </p:spPr>
        <p:txBody>
          <a:bodyPr anchor="b"/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1540" y="2895600"/>
            <a:ext cx="10379456" cy="9144000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2309758" y="6258561"/>
            <a:ext cx="5585952" cy="5791198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2400"/>
            </a:lvl2pPr>
            <a:lvl3pPr marL="1828709" indent="0">
              <a:buNone/>
              <a:defRPr sz="2000"/>
            </a:lvl3pPr>
            <a:lvl4pPr marL="2743063" indent="0">
              <a:buNone/>
              <a:defRPr sz="1800"/>
            </a:lvl4pPr>
            <a:lvl5pPr marL="3657417" indent="0">
              <a:buNone/>
              <a:defRPr sz="1800"/>
            </a:lvl5pPr>
            <a:lvl6pPr marL="4571771" indent="0">
              <a:buNone/>
              <a:defRPr sz="1800"/>
            </a:lvl6pPr>
            <a:lvl7pPr marL="5486126" indent="0">
              <a:buNone/>
              <a:defRPr sz="1800"/>
            </a:lvl7pPr>
            <a:lvl8pPr marL="6400480" indent="0">
              <a:buNone/>
              <a:defRPr sz="1800"/>
            </a:lvl8pPr>
            <a:lvl9pPr marL="7314834" indent="0">
              <a:buNone/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Rectangle 15"/>
          <p:cNvSpPr/>
          <p:nvPr/>
        </p:nvSpPr>
        <p:spPr>
          <a:xfrm>
            <a:off x="20874265" y="0"/>
            <a:ext cx="1371511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7060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24382413" cy="13716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760" y="3386667"/>
            <a:ext cx="7729765" cy="3471334"/>
          </a:xfrm>
        </p:spPr>
        <p:txBody>
          <a:bodyPr anchor="b">
            <a:normAutofit/>
          </a:bodyPr>
          <a:lstStyle>
            <a:lvl1pPr algn="l">
              <a:defRPr sz="72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094889" y="2286000"/>
            <a:ext cx="6453966" cy="914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  <a:lvl6pPr marL="4571771" indent="0">
              <a:buNone/>
              <a:defRPr sz="3200"/>
            </a:lvl6pPr>
            <a:lvl7pPr marL="5486126" indent="0">
              <a:buNone/>
              <a:defRPr sz="3200"/>
            </a:lvl7pPr>
            <a:lvl8pPr marL="6400480" indent="0">
              <a:buNone/>
              <a:defRPr sz="3200"/>
            </a:lvl8pPr>
            <a:lvl9pPr marL="7314834" indent="0">
              <a:buNone/>
              <a:defRPr sz="3200"/>
            </a:lvl9pPr>
          </a:lstStyle>
          <a:p>
            <a:pPr marL="0" lvl="0" indent="0" algn="ctr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2309757" y="7315200"/>
            <a:ext cx="7717922" cy="27432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2400"/>
            </a:lvl2pPr>
            <a:lvl3pPr marL="1828709" indent="0">
              <a:buNone/>
              <a:defRPr sz="2000"/>
            </a:lvl3pPr>
            <a:lvl4pPr marL="2743063" indent="0">
              <a:buNone/>
              <a:defRPr sz="1800"/>
            </a:lvl4pPr>
            <a:lvl5pPr marL="3657417" indent="0">
              <a:buNone/>
              <a:defRPr sz="1800"/>
            </a:lvl5pPr>
            <a:lvl6pPr marL="4571771" indent="0">
              <a:buNone/>
              <a:defRPr sz="1800"/>
            </a:lvl6pPr>
            <a:lvl7pPr marL="5486126" indent="0">
              <a:buNone/>
              <a:defRPr sz="1800"/>
            </a:lvl7pPr>
            <a:lvl8pPr marL="6400480" indent="0">
              <a:buNone/>
              <a:defRPr sz="1800"/>
            </a:lvl8pPr>
            <a:lvl9pPr marL="7314834" indent="0">
              <a:buNone/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Rectangle 15"/>
          <p:cNvSpPr/>
          <p:nvPr/>
        </p:nvSpPr>
        <p:spPr>
          <a:xfrm>
            <a:off x="20874265" y="0"/>
            <a:ext cx="1371511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496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(uten mønster)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3332BF23-48B1-4E98-8677-EBA52D9062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39092" cy="137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57BD96-7582-4FFD-83B4-70729CA84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0503" y="2602476"/>
            <a:ext cx="10160498" cy="2862322"/>
          </a:xfrm>
        </p:spPr>
        <p:txBody>
          <a:bodyPr anchor="b">
            <a:spAutoFit/>
          </a:bodyPr>
          <a:lstStyle>
            <a:lvl1pPr algn="ctr">
              <a:defRPr sz="9000" b="1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3058F48-68C1-40D9-BEAA-1DA7F1F98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80503" y="5719035"/>
            <a:ext cx="10160498" cy="1938992"/>
          </a:xfrm>
        </p:spPr>
        <p:txBody>
          <a:bodyPr>
            <a:spAutoFit/>
          </a:bodyPr>
          <a:lstStyle>
            <a:lvl1pPr marL="0" indent="0" algn="ctr">
              <a:buNone/>
              <a:defRPr sz="6000">
                <a:solidFill>
                  <a:schemeClr val="lt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1BF871-F8E8-4386-87A0-8350E121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24596E-D9A5-4C3C-9F9D-B0465C30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234" y="-2298619"/>
            <a:ext cx="8229064" cy="73025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2FC7B3-4B04-484E-B47C-601B5F94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298619"/>
            <a:ext cx="1507007" cy="730250"/>
          </a:xfrm>
        </p:spPr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BCE15F2E-67D2-4AB5-A822-2E3AC9136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0152" y="10383698"/>
            <a:ext cx="2041200" cy="18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62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24382413" cy="13716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759" y="9939854"/>
            <a:ext cx="17650169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09759" y="1371600"/>
            <a:ext cx="17650169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  <a:lvl6pPr marL="4571771" indent="0">
              <a:buNone/>
              <a:defRPr sz="3200"/>
            </a:lvl6pPr>
            <a:lvl7pPr marL="5486126" indent="0">
              <a:buNone/>
              <a:defRPr sz="3200"/>
            </a:lvl7pPr>
            <a:lvl8pPr marL="6400480" indent="0">
              <a:buNone/>
              <a:defRPr sz="3200"/>
            </a:lvl8pPr>
            <a:lvl9pPr marL="7314834" indent="0">
              <a:buNone/>
              <a:defRPr sz="32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758" y="11073330"/>
            <a:ext cx="17650167" cy="98742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2400"/>
            </a:lvl2pPr>
            <a:lvl3pPr marL="1828709" indent="0">
              <a:buNone/>
              <a:defRPr sz="2000"/>
            </a:lvl3pPr>
            <a:lvl4pPr marL="2743063" indent="0">
              <a:buNone/>
              <a:defRPr sz="1800"/>
            </a:lvl4pPr>
            <a:lvl5pPr marL="3657417" indent="0">
              <a:buNone/>
              <a:defRPr sz="1800"/>
            </a:lvl5pPr>
            <a:lvl6pPr marL="4571771" indent="0">
              <a:buNone/>
              <a:defRPr sz="1800"/>
            </a:lvl6pPr>
            <a:lvl7pPr marL="5486126" indent="0">
              <a:buNone/>
              <a:defRPr sz="1800"/>
            </a:lvl7pPr>
            <a:lvl8pPr marL="6400480" indent="0">
              <a:buNone/>
              <a:defRPr sz="1800"/>
            </a:lvl8pPr>
            <a:lvl9pPr marL="7314834" indent="0">
              <a:buNone/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Rectangle 15"/>
          <p:cNvSpPr/>
          <p:nvPr/>
        </p:nvSpPr>
        <p:spPr>
          <a:xfrm>
            <a:off x="20874265" y="0"/>
            <a:ext cx="1371511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3655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24382413" cy="13716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447" y="2126834"/>
            <a:ext cx="17662482" cy="2745972"/>
          </a:xfrm>
        </p:spPr>
        <p:txBody>
          <a:bodyPr/>
          <a:lstStyle>
            <a:lvl1pPr>
              <a:defRPr sz="8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759" y="7086600"/>
            <a:ext cx="17650169" cy="4953000"/>
          </a:xfrm>
        </p:spPr>
        <p:txBody>
          <a:bodyPr anchor="ctr">
            <a:normAutofit/>
          </a:bodyPr>
          <a:lstStyle>
            <a:lvl1pPr marL="0" indent="0">
              <a:buNone/>
              <a:defRPr sz="3600"/>
            </a:lvl1pPr>
            <a:lvl2pPr marL="914354" indent="0">
              <a:buNone/>
              <a:defRPr sz="2400"/>
            </a:lvl2pPr>
            <a:lvl3pPr marL="1828709" indent="0">
              <a:buNone/>
              <a:defRPr sz="2000"/>
            </a:lvl3pPr>
            <a:lvl4pPr marL="2743063" indent="0">
              <a:buNone/>
              <a:defRPr sz="1800"/>
            </a:lvl4pPr>
            <a:lvl5pPr marL="3657417" indent="0">
              <a:buNone/>
              <a:defRPr sz="1800"/>
            </a:lvl5pPr>
            <a:lvl6pPr marL="4571771" indent="0">
              <a:buNone/>
              <a:defRPr sz="1800"/>
            </a:lvl6pPr>
            <a:lvl7pPr marL="5486126" indent="0">
              <a:buNone/>
              <a:defRPr sz="1800"/>
            </a:lvl7pPr>
            <a:lvl8pPr marL="6400480" indent="0">
              <a:buNone/>
              <a:defRPr sz="1800"/>
            </a:lvl8pPr>
            <a:lvl9pPr marL="7314834" indent="0">
              <a:buNone/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20874265" y="0"/>
            <a:ext cx="1371511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987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24382413" cy="13716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1763017" y="1214672"/>
            <a:ext cx="1603720" cy="304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199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9767630" y="5227574"/>
            <a:ext cx="1305441" cy="304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199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550" y="1964268"/>
            <a:ext cx="16906712" cy="5393264"/>
          </a:xfrm>
        </p:spPr>
        <p:txBody>
          <a:bodyPr/>
          <a:lstStyle>
            <a:lvl1pPr>
              <a:defRPr sz="8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3891638" y="7357532"/>
            <a:ext cx="15461432" cy="684348"/>
          </a:xfrm>
        </p:spPr>
        <p:txBody>
          <a:bodyPr anchor="t">
            <a:normAutofit/>
          </a:bodyPr>
          <a:lstStyle>
            <a:lvl1pPr marL="0" indent="0">
              <a:buNone/>
              <a:defRPr lang="en-US" sz="28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914354" indent="0">
              <a:buNone/>
              <a:defRPr sz="2400"/>
            </a:lvl2pPr>
            <a:lvl3pPr marL="1828709" indent="0">
              <a:buNone/>
              <a:defRPr sz="2000"/>
            </a:lvl3pPr>
            <a:lvl4pPr marL="2743063" indent="0">
              <a:buNone/>
              <a:defRPr sz="1800"/>
            </a:lvl4pPr>
            <a:lvl5pPr marL="3657417" indent="0">
              <a:buNone/>
              <a:defRPr sz="1800"/>
            </a:lvl5pPr>
            <a:lvl6pPr marL="4571771" indent="0">
              <a:buNone/>
              <a:defRPr sz="1800"/>
            </a:lvl6pPr>
            <a:lvl7pPr marL="5486126" indent="0">
              <a:buNone/>
              <a:defRPr sz="1800"/>
            </a:lvl7pPr>
            <a:lvl8pPr marL="6400480" indent="0">
              <a:buNone/>
              <a:defRPr sz="1800"/>
            </a:lvl8pPr>
            <a:lvl9pPr marL="7314834" indent="0">
              <a:buNone/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758" y="10058399"/>
            <a:ext cx="18488591" cy="1995714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2400"/>
            </a:lvl2pPr>
            <a:lvl3pPr marL="1828709" indent="0">
              <a:buNone/>
              <a:defRPr sz="2000"/>
            </a:lvl3pPr>
            <a:lvl4pPr marL="2743063" indent="0">
              <a:buNone/>
              <a:defRPr sz="1800"/>
            </a:lvl4pPr>
            <a:lvl5pPr marL="3657417" indent="0">
              <a:buNone/>
              <a:defRPr sz="1800"/>
            </a:lvl5pPr>
            <a:lvl6pPr marL="4571771" indent="0">
              <a:buNone/>
              <a:defRPr sz="1800"/>
            </a:lvl6pPr>
            <a:lvl7pPr marL="5486126" indent="0">
              <a:buNone/>
              <a:defRPr sz="1800"/>
            </a:lvl7pPr>
            <a:lvl8pPr marL="6400480" indent="0">
              <a:buNone/>
              <a:defRPr sz="1800"/>
            </a:lvl8pPr>
            <a:lvl9pPr marL="7314834" indent="0">
              <a:buNone/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9" name="Rectangle 18"/>
          <p:cNvSpPr/>
          <p:nvPr/>
        </p:nvSpPr>
        <p:spPr>
          <a:xfrm>
            <a:off x="20874265" y="0"/>
            <a:ext cx="1371511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62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24382413" cy="13716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758" y="4741334"/>
            <a:ext cx="17650171" cy="3645028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759" y="10049934"/>
            <a:ext cx="17650169" cy="1720800"/>
          </a:xfrm>
        </p:spPr>
        <p:txBody>
          <a:bodyPr anchor="t"/>
          <a:lstStyle>
            <a:lvl1pPr marL="0" indent="0" algn="l">
              <a:buNone/>
              <a:defRPr sz="4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Rectangle 13"/>
          <p:cNvSpPr/>
          <p:nvPr/>
        </p:nvSpPr>
        <p:spPr>
          <a:xfrm>
            <a:off x="20874265" y="0"/>
            <a:ext cx="1371511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902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759" y="1947336"/>
            <a:ext cx="17650169" cy="1413928"/>
          </a:xfrm>
        </p:spPr>
        <p:txBody>
          <a:bodyPr/>
          <a:lstStyle>
            <a:lvl1pPr>
              <a:defRPr sz="7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758" y="5207004"/>
            <a:ext cx="6283347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2309757" y="6359529"/>
            <a:ext cx="6283349" cy="569458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2400"/>
            </a:lvl2pPr>
            <a:lvl3pPr marL="1828709" indent="0">
              <a:buNone/>
              <a:defRPr sz="2000"/>
            </a:lvl3pPr>
            <a:lvl4pPr marL="2743063" indent="0">
              <a:buNone/>
              <a:defRPr sz="1800"/>
            </a:lvl4pPr>
            <a:lvl5pPr marL="3657417" indent="0">
              <a:buNone/>
              <a:defRPr sz="1800"/>
            </a:lvl5pPr>
            <a:lvl6pPr marL="4571771" indent="0">
              <a:buNone/>
              <a:defRPr sz="1800"/>
            </a:lvl6pPr>
            <a:lvl7pPr marL="5486126" indent="0">
              <a:buNone/>
              <a:defRPr sz="1800"/>
            </a:lvl7pPr>
            <a:lvl8pPr marL="6400480" indent="0">
              <a:buNone/>
              <a:defRPr sz="1800"/>
            </a:lvl8pPr>
            <a:lvl9pPr marL="7314834" indent="0">
              <a:buNone/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24856" y="5207000"/>
            <a:ext cx="6293608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9024856" y="6359527"/>
            <a:ext cx="6293608" cy="569458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2400"/>
            </a:lvl2pPr>
            <a:lvl3pPr marL="1828709" indent="0">
              <a:buNone/>
              <a:defRPr sz="2000"/>
            </a:lvl3pPr>
            <a:lvl4pPr marL="2743063" indent="0">
              <a:buNone/>
              <a:defRPr sz="1800"/>
            </a:lvl4pPr>
            <a:lvl5pPr marL="3657417" indent="0">
              <a:buNone/>
              <a:defRPr sz="1800"/>
            </a:lvl5pPr>
            <a:lvl6pPr marL="4571771" indent="0">
              <a:buNone/>
              <a:defRPr sz="1800"/>
            </a:lvl6pPr>
            <a:lvl7pPr marL="5486126" indent="0">
              <a:buNone/>
              <a:defRPr sz="1800"/>
            </a:lvl7pPr>
            <a:lvl8pPr marL="6400480" indent="0">
              <a:buNone/>
              <a:defRPr sz="1800"/>
            </a:lvl8pPr>
            <a:lvl9pPr marL="7314834" indent="0">
              <a:buNone/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775243" y="5207002"/>
            <a:ext cx="6291051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5775631" y="6359525"/>
            <a:ext cx="6290663" cy="569458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2400"/>
            </a:lvl2pPr>
            <a:lvl3pPr marL="1828709" indent="0">
              <a:buNone/>
              <a:defRPr sz="2000"/>
            </a:lvl3pPr>
            <a:lvl4pPr marL="2743063" indent="0">
              <a:buNone/>
              <a:defRPr sz="1800"/>
            </a:lvl4pPr>
            <a:lvl5pPr marL="3657417" indent="0">
              <a:buNone/>
              <a:defRPr sz="1800"/>
            </a:lvl5pPr>
            <a:lvl6pPr marL="4571771" indent="0">
              <a:buNone/>
              <a:defRPr sz="1800"/>
            </a:lvl6pPr>
            <a:lvl7pPr marL="5486126" indent="0">
              <a:buNone/>
              <a:defRPr sz="1800"/>
            </a:lvl7pPr>
            <a:lvl8pPr marL="6400480" indent="0">
              <a:buNone/>
              <a:defRPr sz="1800"/>
            </a:lvl8pPr>
            <a:lvl9pPr marL="7314834" indent="0">
              <a:buNone/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807369" y="5139267"/>
            <a:ext cx="0" cy="698499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543790" y="5139267"/>
            <a:ext cx="0" cy="698499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994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759" y="1947336"/>
            <a:ext cx="17650169" cy="1413928"/>
          </a:xfrm>
        </p:spPr>
        <p:txBody>
          <a:bodyPr/>
          <a:lstStyle>
            <a:lvl1pPr>
              <a:defRPr sz="7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758" y="9065688"/>
            <a:ext cx="6100479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668932" y="5207000"/>
            <a:ext cx="5382134" cy="318302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  <a:lvl6pPr marL="4571771" indent="0">
              <a:buNone/>
              <a:defRPr sz="3200"/>
            </a:lvl6pPr>
            <a:lvl7pPr marL="5486126" indent="0">
              <a:buNone/>
              <a:defRPr sz="3200"/>
            </a:lvl7pPr>
            <a:lvl8pPr marL="6400480" indent="0">
              <a:buNone/>
              <a:defRPr sz="3200"/>
            </a:lvl8pPr>
            <a:lvl9pPr marL="7314834" indent="0">
              <a:buNone/>
              <a:defRPr sz="32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2309758" y="10218212"/>
            <a:ext cx="6100479" cy="1835904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2400"/>
            </a:lvl2pPr>
            <a:lvl3pPr marL="1828709" indent="0">
              <a:buNone/>
              <a:defRPr sz="2000"/>
            </a:lvl3pPr>
            <a:lvl4pPr marL="2743063" indent="0">
              <a:buNone/>
              <a:defRPr sz="1800"/>
            </a:lvl4pPr>
            <a:lvl5pPr marL="3657417" indent="0">
              <a:buNone/>
              <a:defRPr sz="1800"/>
            </a:lvl5pPr>
            <a:lvl6pPr marL="4571771" indent="0">
              <a:buNone/>
              <a:defRPr sz="1800"/>
            </a:lvl6pPr>
            <a:lvl7pPr marL="5486126" indent="0">
              <a:buNone/>
              <a:defRPr sz="1800"/>
            </a:lvl7pPr>
            <a:lvl8pPr marL="6400480" indent="0">
              <a:buNone/>
              <a:defRPr sz="1800"/>
            </a:lvl8pPr>
            <a:lvl9pPr marL="7314834" indent="0">
              <a:buNone/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37135" y="9065689"/>
            <a:ext cx="6100479" cy="1152526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9496307" y="5207000"/>
            <a:ext cx="5382136" cy="318302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  <a:lvl6pPr marL="4571771" indent="0">
              <a:buNone/>
              <a:defRPr sz="3200"/>
            </a:lvl6pPr>
            <a:lvl7pPr marL="5486126" indent="0">
              <a:buNone/>
              <a:defRPr sz="3200"/>
            </a:lvl7pPr>
            <a:lvl8pPr marL="6400480" indent="0">
              <a:buNone/>
              <a:defRPr sz="3200"/>
            </a:lvl8pPr>
            <a:lvl9pPr marL="7314834" indent="0">
              <a:buNone/>
              <a:defRPr sz="32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9139749" y="10218210"/>
            <a:ext cx="6100479" cy="1835904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2400"/>
            </a:lvl2pPr>
            <a:lvl3pPr marL="1828709" indent="0">
              <a:buNone/>
              <a:defRPr sz="2000"/>
            </a:lvl3pPr>
            <a:lvl4pPr marL="2743063" indent="0">
              <a:buNone/>
              <a:defRPr sz="1800"/>
            </a:lvl4pPr>
            <a:lvl5pPr marL="3657417" indent="0">
              <a:buNone/>
              <a:defRPr sz="1800"/>
            </a:lvl5pPr>
            <a:lvl6pPr marL="4571771" indent="0">
              <a:buNone/>
              <a:defRPr sz="1800"/>
            </a:lvl6pPr>
            <a:lvl7pPr marL="5486126" indent="0">
              <a:buNone/>
              <a:defRPr sz="1800"/>
            </a:lvl7pPr>
            <a:lvl8pPr marL="6400480" indent="0">
              <a:buNone/>
              <a:defRPr sz="1800"/>
            </a:lvl8pPr>
            <a:lvl9pPr marL="7314834" indent="0">
              <a:buNone/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964512" y="9065690"/>
            <a:ext cx="6101793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6324999" y="5207000"/>
            <a:ext cx="5382134" cy="318302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354" indent="0">
              <a:buNone/>
              <a:defRPr sz="3200"/>
            </a:lvl2pPr>
            <a:lvl3pPr marL="1828709" indent="0">
              <a:buNone/>
              <a:defRPr sz="3200"/>
            </a:lvl3pPr>
            <a:lvl4pPr marL="2743063" indent="0">
              <a:buNone/>
              <a:defRPr sz="3200"/>
            </a:lvl4pPr>
            <a:lvl5pPr marL="3657417" indent="0">
              <a:buNone/>
              <a:defRPr sz="3200"/>
            </a:lvl5pPr>
            <a:lvl6pPr marL="4571771" indent="0">
              <a:buNone/>
              <a:defRPr sz="3200"/>
            </a:lvl6pPr>
            <a:lvl7pPr marL="5486126" indent="0">
              <a:buNone/>
              <a:defRPr sz="3200"/>
            </a:lvl7pPr>
            <a:lvl8pPr marL="6400480" indent="0">
              <a:buNone/>
              <a:defRPr sz="3200"/>
            </a:lvl8pPr>
            <a:lvl9pPr marL="7314834" indent="0">
              <a:buNone/>
              <a:defRPr sz="32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5964511" y="10218208"/>
            <a:ext cx="6101795" cy="1835904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354" indent="0">
              <a:buNone/>
              <a:defRPr sz="2400"/>
            </a:lvl2pPr>
            <a:lvl3pPr marL="1828709" indent="0">
              <a:buNone/>
              <a:defRPr sz="2000"/>
            </a:lvl3pPr>
            <a:lvl4pPr marL="2743063" indent="0">
              <a:buNone/>
              <a:defRPr sz="1800"/>
            </a:lvl4pPr>
            <a:lvl5pPr marL="3657417" indent="0">
              <a:buNone/>
              <a:defRPr sz="1800"/>
            </a:lvl5pPr>
            <a:lvl6pPr marL="4571771" indent="0">
              <a:buNone/>
              <a:defRPr sz="1800"/>
            </a:lvl6pPr>
            <a:lvl7pPr marL="5486126" indent="0">
              <a:buNone/>
              <a:defRPr sz="1800"/>
            </a:lvl7pPr>
            <a:lvl8pPr marL="6400480" indent="0">
              <a:buNone/>
              <a:defRPr sz="1800"/>
            </a:lvl8pPr>
            <a:lvl9pPr marL="7314834" indent="0">
              <a:buNone/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8811089" y="5139267"/>
            <a:ext cx="0" cy="698499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594589" y="5139267"/>
            <a:ext cx="0" cy="698499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2149" y="12783677"/>
            <a:ext cx="7288090" cy="609602"/>
          </a:xfrm>
        </p:spPr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010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759" y="1947336"/>
            <a:ext cx="17650169" cy="141392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09759" y="5207000"/>
            <a:ext cx="17650169" cy="6832600"/>
          </a:xfrm>
        </p:spPr>
        <p:txBody>
          <a:bodyPr vert="eaVert" anchor="t" anchorCtr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89487" y="12783677"/>
            <a:ext cx="1981069" cy="609598"/>
          </a:xfrm>
        </p:spPr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2894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24382413" cy="13716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169354" y="2556934"/>
            <a:ext cx="2819746" cy="9497180"/>
          </a:xfrm>
        </p:spPr>
        <p:txBody>
          <a:bodyPr vert="eaVert" anchor="b" anchorCtr="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09758" y="2556934"/>
            <a:ext cx="12511236" cy="949718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04822" y="12783677"/>
            <a:ext cx="1984141" cy="609598"/>
          </a:xfrm>
        </p:spPr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Rectangle 13"/>
          <p:cNvSpPr/>
          <p:nvPr/>
        </p:nvSpPr>
        <p:spPr>
          <a:xfrm>
            <a:off x="20874265" y="0"/>
            <a:ext cx="1371511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5375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1AF03-EB3B-4B51-90A8-234DA9FC0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412492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1AF03-EB3B-4B51-90A8-234DA9FC0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8101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1AF03-EB3B-4B51-90A8-234DA9FC0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33035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(uten mø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3020AE1-E9BF-4899-A931-E824FD2A01D9}"/>
              </a:ext>
            </a:extLst>
          </p:cNvPr>
          <p:cNvSpPr/>
          <p:nvPr userDrawn="1"/>
        </p:nvSpPr>
        <p:spPr>
          <a:xfrm>
            <a:off x="-1718" y="12193010"/>
            <a:ext cx="24385848" cy="1522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2255CF09-051F-439D-890C-669632B4A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7420" y="12576372"/>
            <a:ext cx="3024000" cy="76235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1AF03-EB3B-4B51-90A8-234DA9FC0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77674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8A432C3-63A5-4E8E-9D8E-C4703CC239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443320" y="0"/>
            <a:ext cx="11939092" cy="1219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7" name="p_5" hidden="1">
            <a:extLst>
              <a:ext uri="{FF2B5EF4-FFF2-40B4-BE49-F238E27FC236}">
                <a16:creationId xmlns:a16="http://schemas.microsoft.com/office/drawing/2014/main" id="{E459408B-9847-433F-B46D-6EFAE92B04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94401" y="7767680"/>
            <a:ext cx="13788013" cy="442533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7" name="p_3" hidden="1">
            <a:extLst>
              <a:ext uri="{FF2B5EF4-FFF2-40B4-BE49-F238E27FC236}">
                <a16:creationId xmlns:a16="http://schemas.microsoft.com/office/drawing/2014/main" id="{8CA42211-D321-4E82-96C7-FA91A6801E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169" y="6164565"/>
            <a:ext cx="9143244" cy="6028445"/>
          </a:xfrm>
          <a:prstGeom prst="rect">
            <a:avLst/>
          </a:prstGeom>
          <a:blipFill dpi="0" rotWithShape="1">
            <a:blip r:embed="rId3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9" name="p_2" hidden="1">
            <a:extLst>
              <a:ext uri="{FF2B5EF4-FFF2-40B4-BE49-F238E27FC236}">
                <a16:creationId xmlns:a16="http://schemas.microsoft.com/office/drawing/2014/main" id="{73A3240C-9183-4CBE-8B41-AB3F9AD9B8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44993" y="6122008"/>
            <a:ext cx="15537419" cy="6010159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0" name="p_1">
            <a:extLst>
              <a:ext uri="{FF2B5EF4-FFF2-40B4-BE49-F238E27FC236}">
                <a16:creationId xmlns:a16="http://schemas.microsoft.com/office/drawing/2014/main" id="{E9B26CFA-7DA1-4281-A4DC-7B61C54CC6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72321" y="8395516"/>
            <a:ext cx="13410092" cy="3797494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2" name="p_4" hidden="1">
            <a:extLst>
              <a:ext uri="{FF2B5EF4-FFF2-40B4-BE49-F238E27FC236}">
                <a16:creationId xmlns:a16="http://schemas.microsoft.com/office/drawing/2014/main" id="{8025B904-DC60-4BD4-A39B-3699A15CFC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4993" y="7566529"/>
            <a:ext cx="15537419" cy="4626481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94" y="1671093"/>
            <a:ext cx="9540664" cy="76944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1AF03-EB3B-4B51-90A8-234DA9FC0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994" y="4365522"/>
            <a:ext cx="9540664" cy="634057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223779E-841C-45A9-B662-5CFFCC3F0961}"/>
              </a:ext>
            </a:extLst>
          </p:cNvPr>
          <p:cNvSpPr/>
          <p:nvPr userDrawn="1"/>
        </p:nvSpPr>
        <p:spPr>
          <a:xfrm>
            <a:off x="-1718" y="12193010"/>
            <a:ext cx="24385848" cy="1522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D31EDD6E-4FA9-4D2D-B5D5-2956303A56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17420" y="12576372"/>
            <a:ext cx="3024000" cy="762353"/>
          </a:xfrm>
          <a:prstGeom prst="rect">
            <a:avLst/>
          </a:prstGeom>
        </p:spPr>
      </p:pic>
      <p:sp>
        <p:nvSpPr>
          <p:cNvPr id="23" name="transparent_pattern" hidden="1">
            <a:extLst>
              <a:ext uri="{FF2B5EF4-FFF2-40B4-BE49-F238E27FC236}">
                <a16:creationId xmlns:a16="http://schemas.microsoft.com/office/drawing/2014/main" id="{C5E832E3-3051-4DC7-AA4B-DBCE07D84B64}"/>
              </a:ext>
            </a:extLst>
          </p:cNvPr>
          <p:cNvSpPr/>
          <p:nvPr userDrawn="1"/>
        </p:nvSpPr>
        <p:spPr>
          <a:xfrm>
            <a:off x="10792790" y="-2106718"/>
            <a:ext cx="6347362" cy="1218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Transparent_pattern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5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8A432C3-63A5-4E8E-9D8E-C4703CC239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2" cy="1219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94" y="1671093"/>
            <a:ext cx="9540664" cy="76944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0" name="p_5" hidden="1">
            <a:extLst>
              <a:ext uri="{FF2B5EF4-FFF2-40B4-BE49-F238E27FC236}">
                <a16:creationId xmlns:a16="http://schemas.microsoft.com/office/drawing/2014/main" id="{3D859847-8FE7-4E5D-8A92-5E84D6FC0A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94401" y="7767680"/>
            <a:ext cx="13788013" cy="442533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p_3" hidden="1">
            <a:extLst>
              <a:ext uri="{FF2B5EF4-FFF2-40B4-BE49-F238E27FC236}">
                <a16:creationId xmlns:a16="http://schemas.microsoft.com/office/drawing/2014/main" id="{1F7664CA-5D55-4E8A-BBCE-AB3F9A24C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169" y="6164565"/>
            <a:ext cx="9143244" cy="6028445"/>
          </a:xfrm>
          <a:prstGeom prst="rect">
            <a:avLst/>
          </a:prstGeom>
          <a:blipFill dpi="0" rotWithShape="1">
            <a:blip r:embed="rId3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p_2" hidden="1">
            <a:extLst>
              <a:ext uri="{FF2B5EF4-FFF2-40B4-BE49-F238E27FC236}">
                <a16:creationId xmlns:a16="http://schemas.microsoft.com/office/drawing/2014/main" id="{DBA21E19-5BB3-453B-8364-21C24231AA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44993" y="6122008"/>
            <a:ext cx="15537419" cy="6010159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3" name="p_1">
            <a:extLst>
              <a:ext uri="{FF2B5EF4-FFF2-40B4-BE49-F238E27FC236}">
                <a16:creationId xmlns:a16="http://schemas.microsoft.com/office/drawing/2014/main" id="{2AF36DDA-6282-45B0-A6EE-BDE401FA54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72321" y="8395516"/>
            <a:ext cx="13410092" cy="3797494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p_4" hidden="1">
            <a:extLst>
              <a:ext uri="{FF2B5EF4-FFF2-40B4-BE49-F238E27FC236}">
                <a16:creationId xmlns:a16="http://schemas.microsoft.com/office/drawing/2014/main" id="{6A1D9979-DA9E-4B95-9C7F-01A4FF410A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4993" y="7566529"/>
            <a:ext cx="15537419" cy="4626481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5" name="transparent_pattern" hidden="1">
            <a:extLst>
              <a:ext uri="{FF2B5EF4-FFF2-40B4-BE49-F238E27FC236}">
                <a16:creationId xmlns:a16="http://schemas.microsoft.com/office/drawing/2014/main" id="{7DBE0FBE-F116-42A1-A060-37B7BFC71E87}"/>
              </a:ext>
            </a:extLst>
          </p:cNvPr>
          <p:cNvSpPr/>
          <p:nvPr userDrawn="1"/>
        </p:nvSpPr>
        <p:spPr>
          <a:xfrm>
            <a:off x="10792790" y="-2106718"/>
            <a:ext cx="6347362" cy="1218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Transparent_pattern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708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(uten mø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8A432C3-63A5-4E8E-9D8E-C4703CC239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2" cy="1219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28274D-6EC2-4059-82D9-E5F08A0A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94" y="1671093"/>
            <a:ext cx="9540664" cy="76944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0FDBCB-6C6D-4AD5-8267-3AFA4010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E5986-D088-4E20-9A06-EF9B8B7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78D75-22C6-4328-A4F0-55302155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807C4A-6746-4A5E-9836-6005A8624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0993" y="1144030"/>
            <a:ext cx="7050088" cy="369332"/>
          </a:xfr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8031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438B2C-1F86-4CE3-998A-743884DF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430EAED-1583-41AB-BAA7-38E5A93A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74144A4-2998-4131-9F30-1B0707BB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24D44B-8979-4869-9A4F-122130A5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1A4-FDC2-4F2C-B9E2-6B3A1B4013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24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18" Type="http://schemas.openxmlformats.org/officeDocument/2006/relationships/image" Target="../media/image7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25.jpe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_2" descr="Et bilde som inneholder sitter, svart, tegning&#10;&#10;Automatisk generert beskrivelse" hidden="1">
            <a:extLst>
              <a:ext uri="{FF2B5EF4-FFF2-40B4-BE49-F238E27FC236}">
                <a16:creationId xmlns:a16="http://schemas.microsoft.com/office/drawing/2014/main" id="{EDD765B6-96CC-46BA-8A64-7065B130C2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93" y="6179164"/>
            <a:ext cx="15537419" cy="6010159"/>
          </a:xfrm>
          <a:prstGeom prst="rect">
            <a:avLst/>
          </a:prstGeom>
        </p:spPr>
      </p:pic>
      <p:pic>
        <p:nvPicPr>
          <p:cNvPr id="21" name="p_5" descr="Et bilde som inneholder tegning&#10;&#10;Automatisk generert beskrivelse" hidden="1">
            <a:extLst>
              <a:ext uri="{FF2B5EF4-FFF2-40B4-BE49-F238E27FC236}">
                <a16:creationId xmlns:a16="http://schemas.microsoft.com/office/drawing/2014/main" id="{A8D53FC3-AB7D-4787-996A-367DFF679A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01" y="7767680"/>
            <a:ext cx="13788012" cy="4425330"/>
          </a:xfrm>
          <a:prstGeom prst="rect">
            <a:avLst/>
          </a:prstGeom>
        </p:spPr>
      </p:pic>
      <p:pic>
        <p:nvPicPr>
          <p:cNvPr id="19" name="p_4" descr="Et bilde som inneholder tegning&#10;&#10;Automatisk generert beskrivelse" hidden="1">
            <a:extLst>
              <a:ext uri="{FF2B5EF4-FFF2-40B4-BE49-F238E27FC236}">
                <a16:creationId xmlns:a16="http://schemas.microsoft.com/office/drawing/2014/main" id="{50571781-AC10-4FFC-A34E-7E2BE3E7AA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93" y="7566529"/>
            <a:ext cx="15537419" cy="462648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6E40695-07CE-4664-B957-C2A07B1039FD}"/>
              </a:ext>
            </a:extLst>
          </p:cNvPr>
          <p:cNvSpPr/>
          <p:nvPr/>
        </p:nvSpPr>
        <p:spPr>
          <a:xfrm>
            <a:off x="-1718" y="12193010"/>
            <a:ext cx="24385848" cy="1522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48207A6-D495-4C60-B3EE-B7F3B14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93" y="1671093"/>
            <a:ext cx="21300427" cy="76944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7FDA83-10A6-45A3-9393-3482920F6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0993" y="4365522"/>
            <a:ext cx="21300427" cy="63405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C1A859-0ECB-4C2B-91B7-931E409E2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288996"/>
            <a:ext cx="5486043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F076F2-CE3F-414F-B748-59DEAAD3D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3227" y="12598401"/>
            <a:ext cx="8229064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701A4B-C8F6-4D80-983C-2290E9294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0993" y="12598401"/>
            <a:ext cx="1507007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lt1"/>
                </a:solidFill>
              </a:defRPr>
            </a:lvl1pPr>
          </a:lstStyle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p_1" descr="Et bilde som inneholder tegning&#10;&#10;Automatisk generert beskrivelse" hidden="1">
            <a:extLst>
              <a:ext uri="{FF2B5EF4-FFF2-40B4-BE49-F238E27FC236}">
                <a16:creationId xmlns:a16="http://schemas.microsoft.com/office/drawing/2014/main" id="{20A7E0DE-F0B7-45F3-A7FE-0949A6D9B9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21" y="8395516"/>
            <a:ext cx="13410091" cy="3797494"/>
          </a:xfrm>
          <a:prstGeom prst="rect">
            <a:avLst/>
          </a:prstGeom>
        </p:spPr>
      </p:pic>
      <p:pic>
        <p:nvPicPr>
          <p:cNvPr id="17" name="p_3" descr="Et bilde som inneholder svart, bord, datamaskin, hvit&#10;&#10;Automatisk generert beskrivelse">
            <a:extLst>
              <a:ext uri="{FF2B5EF4-FFF2-40B4-BE49-F238E27FC236}">
                <a16:creationId xmlns:a16="http://schemas.microsoft.com/office/drawing/2014/main" id="{213641F3-21D0-4237-BA97-43FBB29D3E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169" y="6164565"/>
            <a:ext cx="9143244" cy="6028445"/>
          </a:xfrm>
          <a:prstGeom prst="rect">
            <a:avLst/>
          </a:prstGeom>
        </p:spPr>
      </p:pic>
      <p:pic>
        <p:nvPicPr>
          <p:cNvPr id="22" name="Grafikk 21">
            <a:extLst>
              <a:ext uri="{FF2B5EF4-FFF2-40B4-BE49-F238E27FC236}">
                <a16:creationId xmlns:a16="http://schemas.microsoft.com/office/drawing/2014/main" id="{C7507BA3-F479-45CA-9017-D59A7F26D5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817420" y="12576372"/>
            <a:ext cx="3024000" cy="7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xStyles>
    <p:titleStyle>
      <a:lvl1pPr algn="l" defTabSz="1828709" rtl="0" eaLnBrk="1" latinLnBrk="0" hangingPunct="1">
        <a:lnSpc>
          <a:spcPct val="10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100000"/>
        </a:lnSpc>
        <a:spcBef>
          <a:spcPts val="372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457177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31" indent="-457177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8" indent="-457177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85" indent="-457177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_2" descr="Et bilde som inneholder sitter, svart, tegning&#10;&#10;Automatisk generert beskrivelse" hidden="1">
            <a:extLst>
              <a:ext uri="{FF2B5EF4-FFF2-40B4-BE49-F238E27FC236}">
                <a16:creationId xmlns:a16="http://schemas.microsoft.com/office/drawing/2014/main" id="{EDD765B6-96CC-46BA-8A64-7065B130C2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93" y="6179164"/>
            <a:ext cx="15537419" cy="6010159"/>
          </a:xfrm>
          <a:prstGeom prst="rect">
            <a:avLst/>
          </a:prstGeom>
        </p:spPr>
      </p:pic>
      <p:pic>
        <p:nvPicPr>
          <p:cNvPr id="21" name="p_5" descr="Et bilde som inneholder tegning&#10;&#10;Automatisk generert beskrivelse" hidden="1">
            <a:extLst>
              <a:ext uri="{FF2B5EF4-FFF2-40B4-BE49-F238E27FC236}">
                <a16:creationId xmlns:a16="http://schemas.microsoft.com/office/drawing/2014/main" id="{A8D53FC3-AB7D-4787-996A-367DFF679A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01" y="7767680"/>
            <a:ext cx="13788012" cy="4425330"/>
          </a:xfrm>
          <a:prstGeom prst="rect">
            <a:avLst/>
          </a:prstGeom>
        </p:spPr>
      </p:pic>
      <p:pic>
        <p:nvPicPr>
          <p:cNvPr id="19" name="p_4" descr="Et bilde som inneholder tegning&#10;&#10;Automatisk generert beskrivelse" hidden="1">
            <a:extLst>
              <a:ext uri="{FF2B5EF4-FFF2-40B4-BE49-F238E27FC236}">
                <a16:creationId xmlns:a16="http://schemas.microsoft.com/office/drawing/2014/main" id="{50571781-AC10-4FFC-A34E-7E2BE3E7AAC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93" y="7566529"/>
            <a:ext cx="15537419" cy="462648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6E40695-07CE-4664-B957-C2A07B1039FD}"/>
              </a:ext>
            </a:extLst>
          </p:cNvPr>
          <p:cNvSpPr/>
          <p:nvPr userDrawn="1"/>
        </p:nvSpPr>
        <p:spPr>
          <a:xfrm>
            <a:off x="-1718" y="12193010"/>
            <a:ext cx="24385848" cy="1522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48207A6-D495-4C60-B3EE-B7F3B14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93" y="1671093"/>
            <a:ext cx="21300427" cy="76944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7FDA83-10A6-45A3-9393-3482920F6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0993" y="4365522"/>
            <a:ext cx="21300427" cy="63405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C1A859-0ECB-4C2B-91B7-931E409E2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288996"/>
            <a:ext cx="5486043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F076F2-CE3F-414F-B748-59DEAAD3D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3227" y="12598401"/>
            <a:ext cx="8229064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701A4B-C8F6-4D80-983C-2290E9294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0993" y="12598401"/>
            <a:ext cx="1507007" cy="730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lt1"/>
                </a:solidFill>
              </a:defRPr>
            </a:lvl1pPr>
          </a:lstStyle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p_1" descr="Et bilde som inneholder tegning&#10;&#10;Automatisk generert beskrivelse">
            <a:extLst>
              <a:ext uri="{FF2B5EF4-FFF2-40B4-BE49-F238E27FC236}">
                <a16:creationId xmlns:a16="http://schemas.microsoft.com/office/drawing/2014/main" id="{20A7E0DE-F0B7-45F3-A7FE-0949A6D9B9A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21" y="8395516"/>
            <a:ext cx="13410091" cy="3797494"/>
          </a:xfrm>
          <a:prstGeom prst="rect">
            <a:avLst/>
          </a:prstGeom>
        </p:spPr>
      </p:pic>
      <p:pic>
        <p:nvPicPr>
          <p:cNvPr id="17" name="p_3" descr="Et bilde som inneholder svart, bord, datamaskin, hvit&#10;&#10;Automatisk generert beskrivelse" hidden="1">
            <a:extLst>
              <a:ext uri="{FF2B5EF4-FFF2-40B4-BE49-F238E27FC236}">
                <a16:creationId xmlns:a16="http://schemas.microsoft.com/office/drawing/2014/main" id="{213641F3-21D0-4237-BA97-43FBB29D3E4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169" y="6164565"/>
            <a:ext cx="9143244" cy="6028445"/>
          </a:xfrm>
          <a:prstGeom prst="rect">
            <a:avLst/>
          </a:prstGeom>
        </p:spPr>
      </p:pic>
      <p:pic>
        <p:nvPicPr>
          <p:cNvPr id="22" name="Grafikk 21">
            <a:extLst>
              <a:ext uri="{FF2B5EF4-FFF2-40B4-BE49-F238E27FC236}">
                <a16:creationId xmlns:a16="http://schemas.microsoft.com/office/drawing/2014/main" id="{C7507BA3-F479-45CA-9017-D59A7F26D5C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817420" y="12576372"/>
            <a:ext cx="3024000" cy="7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l" defTabSz="1828709" rtl="0" eaLnBrk="1" latinLnBrk="0" hangingPunct="1">
        <a:lnSpc>
          <a:spcPct val="10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100000"/>
        </a:lnSpc>
        <a:spcBef>
          <a:spcPts val="372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457177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31" indent="-457177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8" indent="-457177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85" indent="-457177" algn="l" defTabSz="182870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24382413" cy="13716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309758" y="1947336"/>
            <a:ext cx="17521686" cy="1413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758" y="5207000"/>
            <a:ext cx="17521686" cy="683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04822" y="12783677"/>
            <a:ext cx="1981069" cy="609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i="0">
                <a:solidFill>
                  <a:schemeClr val="accent1"/>
                </a:solidFill>
              </a:defRPr>
            </a:lvl1pPr>
          </a:lstStyle>
          <a:p>
            <a:fld id="{73D1879A-B795-41E4-B2B6-F7A10D9632BD}" type="datetimeFigureOut">
              <a:rPr lang="nb-NO" smtClean="0"/>
              <a:t>20.03.2023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2148" y="12783677"/>
            <a:ext cx="7719088" cy="609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1" i="0"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21" name="Rectangle 20"/>
          <p:cNvSpPr/>
          <p:nvPr/>
        </p:nvSpPr>
        <p:spPr>
          <a:xfrm>
            <a:off x="20874265" y="0"/>
            <a:ext cx="1371511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0703733" y="591459"/>
            <a:ext cx="1676289" cy="1535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5600" b="0" i="0">
                <a:solidFill>
                  <a:schemeClr val="bg1"/>
                </a:solidFill>
              </a:defRPr>
            </a:lvl1pPr>
          </a:lstStyle>
          <a:p>
            <a:fld id="{01E161A4-FDC2-4F2C-B9E2-6B3A1B4013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78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9" r:id="rId19"/>
  </p:sldLayoutIdLst>
  <p:txStyles>
    <p:titleStyle>
      <a:lvl1pPr algn="l" defTabSz="914354" rtl="0" eaLnBrk="1" latinLnBrk="0" hangingPunct="1">
        <a:spcBef>
          <a:spcPct val="0"/>
        </a:spcBef>
        <a:buNone/>
        <a:defRPr sz="7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766" indent="-685766" algn="l" defTabSz="914354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485826" indent="-571471" algn="l" defTabSz="914354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85886" indent="-457177" algn="l" defTabSz="914354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200240" indent="-457177" algn="l" defTabSz="914354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114594" indent="-457177" algn="l" defTabSz="914354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028949" indent="-457177" algn="l" defTabSz="914354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943303" indent="-457177" algn="l" defTabSz="914354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857657" indent="-457177" algn="l" defTabSz="914354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7772011" indent="-457177" algn="l" defTabSz="914354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9143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ver.kommune.no/innhald/naring-og-landbruk/naring/sokje-naringsfond-og-andre-stotteordningar/" TargetMode="External"/><Relationship Id="rId2" Type="http://schemas.openxmlformats.org/officeDocument/2006/relationships/hyperlink" Target="mailto:kate.bentzen@alver.kommune.no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nalforvaltning.no/" TargetMode="Externa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1AD012-7D7F-4003-91C1-28165FC3E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9422" y="4324221"/>
            <a:ext cx="16583567" cy="7262071"/>
          </a:xfrm>
        </p:spPr>
        <p:txBody>
          <a:bodyPr/>
          <a:lstStyle/>
          <a:p>
            <a:pPr algn="ctr"/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8000" dirty="0"/>
            </a:br>
            <a:br>
              <a:rPr lang="nb-NO" sz="8000" dirty="0"/>
            </a:br>
            <a:br>
              <a:rPr lang="nb-NO" sz="8000" dirty="0"/>
            </a:br>
            <a:br>
              <a:rPr lang="nb-NO" sz="8000" dirty="0"/>
            </a:br>
            <a:br>
              <a:rPr lang="nb-NO" sz="80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br>
              <a:rPr lang="nb-NO" sz="6600" dirty="0"/>
            </a:br>
            <a:r>
              <a:rPr lang="nb-NO" sz="6600" dirty="0"/>
              <a:t>Frokostmøte 23. mars 2023</a:t>
            </a:r>
            <a:br>
              <a:rPr lang="nb-NO" sz="6600" dirty="0"/>
            </a:br>
            <a:br>
              <a:rPr lang="nb-NO" sz="6600" dirty="0"/>
            </a:br>
            <a:r>
              <a:rPr lang="nb-NO" sz="4800" dirty="0"/>
              <a:t>Økonomiske støtte til di bedrift? </a:t>
            </a:r>
            <a:br>
              <a:rPr lang="nb-NO" sz="8000" dirty="0"/>
            </a:br>
            <a:r>
              <a:rPr lang="nb-NO" sz="10750" dirty="0"/>
              <a:t> </a:t>
            </a:r>
            <a:br>
              <a:rPr lang="nb-NO" sz="2800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F2599EF-35FA-4C12-A9D0-75FEC318E9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98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C4A06F2D-9161-78AA-DF5A-5098A2DAB786}"/>
              </a:ext>
            </a:extLst>
          </p:cNvPr>
          <p:cNvSpPr txBox="1"/>
          <p:nvPr/>
        </p:nvSpPr>
        <p:spPr>
          <a:xfrm>
            <a:off x="1433559" y="5295119"/>
            <a:ext cx="2151529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sz="4000" dirty="0">
                <a:solidFill>
                  <a:schemeClr val="bg1"/>
                </a:solidFill>
              </a:rPr>
              <a:t>6.3. Stønad frå næringsfondet skal ikkje overstige 50 % av prosjektet sin samla finansieringsplan. 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sz="4000" dirty="0">
                <a:solidFill>
                  <a:schemeClr val="bg1"/>
                </a:solidFill>
              </a:rPr>
              <a:t>6.4. Stønad skal nyttast til utviklingsprosjekt, ikkje til ordinær drifts- og vedlikehaldskostnad. 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sz="4000" dirty="0">
                <a:solidFill>
                  <a:schemeClr val="bg1"/>
                </a:solidFill>
              </a:rPr>
              <a:t>6.5. Fondet gir ikkje stønad til festivalar, kulturtiltak, kultur- og idrettsarrangement. 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sz="4000" dirty="0">
                <a:solidFill>
                  <a:schemeClr val="bg1"/>
                </a:solidFill>
              </a:rPr>
              <a:t>6.6. Stønad kan gjevast til føretak som er registrert i Brønnøysundregisteret. </a:t>
            </a:r>
          </a:p>
        </p:txBody>
      </p:sp>
    </p:spTree>
    <p:extLst>
      <p:ext uri="{BB962C8B-B14F-4D97-AF65-F5344CB8AC3E}">
        <p14:creationId xmlns:p14="http://schemas.microsoft.com/office/powerpoint/2010/main" val="262734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C4A06F2D-9161-78AA-DF5A-5098A2DAB786}"/>
              </a:ext>
            </a:extLst>
          </p:cNvPr>
          <p:cNvSpPr txBox="1"/>
          <p:nvPr/>
        </p:nvSpPr>
        <p:spPr>
          <a:xfrm>
            <a:off x="1433559" y="5187543"/>
            <a:ext cx="21515294" cy="4657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sz="4000" dirty="0">
                <a:solidFill>
                  <a:schemeClr val="bg1"/>
                </a:solidFill>
              </a:rPr>
              <a:t>6.7. Vesentlege endringar i prosjektplanen, endringar i prosjektet sitt budsjett eller finansieringsplan, skal godkjennast av utval for næringsutvikling og drift. 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sz="4000" dirty="0">
                <a:solidFill>
                  <a:schemeClr val="bg1"/>
                </a:solidFill>
              </a:rPr>
              <a:t>6.8. Føresetnaden for Alver kommune si løyving er at prosjektet vert finansiert slik godkjent finansieringsplan i </a:t>
            </a:r>
            <a:r>
              <a:rPr lang="nn-NO" sz="4000" dirty="0" err="1">
                <a:solidFill>
                  <a:schemeClr val="bg1"/>
                </a:solidFill>
              </a:rPr>
              <a:t>omsøkte</a:t>
            </a:r>
            <a:r>
              <a:rPr lang="nn-NO" sz="4000" dirty="0">
                <a:solidFill>
                  <a:schemeClr val="bg1"/>
                </a:solidFill>
              </a:rPr>
              <a:t> prosjekt viser. Alle tilskotsmottakarar må bekrefte at dei tar imot tildelt tilskot. Ved avkorting i søknadssum, står tilskotsmottakar fritt til å justera sin finansieringsplan tilsvarande. Oppdatert finansieringsplan skal sendast inn. </a:t>
            </a:r>
          </a:p>
        </p:txBody>
      </p:sp>
    </p:spTree>
    <p:extLst>
      <p:ext uri="{BB962C8B-B14F-4D97-AF65-F5344CB8AC3E}">
        <p14:creationId xmlns:p14="http://schemas.microsoft.com/office/powerpoint/2010/main" val="293306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C4A06F2D-9161-78AA-DF5A-5098A2DAB786}"/>
              </a:ext>
            </a:extLst>
          </p:cNvPr>
          <p:cNvSpPr txBox="1"/>
          <p:nvPr/>
        </p:nvSpPr>
        <p:spPr>
          <a:xfrm>
            <a:off x="1433559" y="5026177"/>
            <a:ext cx="21515294" cy="491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66" indent="-685766" defTabSz="914354">
              <a:spcBef>
                <a:spcPts val="2000"/>
              </a:spcBef>
              <a:buClr>
                <a:srgbClr val="B31166"/>
              </a:buClr>
              <a:buSzPct val="80000"/>
              <a:buFont typeface="Wingdings 3" charset="2"/>
              <a:buChar char=""/>
              <a:defRPr/>
            </a:pPr>
            <a:r>
              <a:rPr lang="nn-NO" sz="4000" dirty="0">
                <a:solidFill>
                  <a:schemeClr val="bg1"/>
                </a:solidFill>
              </a:rPr>
              <a:t>6.9. Prosjektet må gjennomførast i samsvar med innsendt søknad. Om dette kravet ikkje vert oppfylt, kan tilskotet bli </a:t>
            </a:r>
            <a:r>
              <a:rPr lang="nn-NO" sz="4000" dirty="0" err="1">
                <a:solidFill>
                  <a:schemeClr val="bg1"/>
                </a:solidFill>
              </a:rPr>
              <a:t>skjønsmessig</a:t>
            </a:r>
            <a:r>
              <a:rPr lang="nn-NO" sz="4000" dirty="0">
                <a:solidFill>
                  <a:schemeClr val="bg1"/>
                </a:solidFill>
              </a:rPr>
              <a:t> avkorta. 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sz="4000" dirty="0">
                <a:solidFill>
                  <a:schemeClr val="bg1"/>
                </a:solidFill>
              </a:rPr>
              <a:t>6.10. Informasjon om prosjektet kan verte omtala på kommunen si nettside og ein kan rekna med å bli beden om å presentera prosjektet for kommunen. 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sz="4000" dirty="0">
                <a:solidFill>
                  <a:schemeClr val="bg1"/>
                </a:solidFill>
              </a:rPr>
              <a:t>6.11. Profilering. I alle presentasjonar av prosjektet, pliktar tilsegnsmottakar å informere tydeleg om at prosjektet er delfinansiert frå Alver kommune. Bruk av kommunen sin logo må avtalast. </a:t>
            </a:r>
          </a:p>
        </p:txBody>
      </p:sp>
    </p:spTree>
    <p:extLst>
      <p:ext uri="{BB962C8B-B14F-4D97-AF65-F5344CB8AC3E}">
        <p14:creationId xmlns:p14="http://schemas.microsoft.com/office/powerpoint/2010/main" val="164912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C4A06F2D-9161-78AA-DF5A-5098A2DAB786}"/>
              </a:ext>
            </a:extLst>
          </p:cNvPr>
          <p:cNvSpPr txBox="1"/>
          <p:nvPr/>
        </p:nvSpPr>
        <p:spPr>
          <a:xfrm>
            <a:off x="1433559" y="5151685"/>
            <a:ext cx="21515294" cy="4042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66" indent="-685766" defTabSz="914354">
              <a:spcBef>
                <a:spcPts val="2000"/>
              </a:spcBef>
              <a:buClr>
                <a:srgbClr val="B31166"/>
              </a:buClr>
              <a:buSzPct val="80000"/>
              <a:buFont typeface="Wingdings 3" charset="2"/>
              <a:buChar char=""/>
              <a:defRPr/>
            </a:pPr>
            <a:r>
              <a:rPr lang="nn-NO" sz="4000" dirty="0">
                <a:solidFill>
                  <a:schemeClr val="bg1"/>
                </a:solidFill>
              </a:rPr>
              <a:t>6.12 Forholdet til andre verkemiddel: Tildelingar frå fondet må vere i samsvar med aktuelle krav og retningsliner som </a:t>
            </a:r>
            <a:r>
              <a:rPr lang="nn-NO" sz="4000" dirty="0" err="1">
                <a:solidFill>
                  <a:schemeClr val="bg1"/>
                </a:solidFill>
              </a:rPr>
              <a:t>td</a:t>
            </a:r>
            <a:r>
              <a:rPr lang="nn-NO" sz="4000" dirty="0">
                <a:solidFill>
                  <a:schemeClr val="bg1"/>
                </a:solidFill>
              </a:rPr>
              <a:t>. retningsliner for bruk av regionale utviklingsmidlar, regelverk for offentleg støtte mv.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sz="4000" dirty="0">
                <a:solidFill>
                  <a:schemeClr val="bg1"/>
                </a:solidFill>
              </a:rPr>
              <a:t>6.13. Tilsegnsmottakar kan oppmode om delutbetaling, maksimalt inntil 75 % av løyvd beløp. Oppmodinga må innehalde statusrapportering og kostnadsrapport over akkumulerte kostnadar. Resterande beløp vert utbetalt ved prosjektavslutning.</a:t>
            </a:r>
          </a:p>
        </p:txBody>
      </p:sp>
    </p:spTree>
    <p:extLst>
      <p:ext uri="{BB962C8B-B14F-4D97-AF65-F5344CB8AC3E}">
        <p14:creationId xmlns:p14="http://schemas.microsoft.com/office/powerpoint/2010/main" val="210260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C4A06F2D-9161-78AA-DF5A-5098A2DAB786}"/>
              </a:ext>
            </a:extLst>
          </p:cNvPr>
          <p:cNvSpPr txBox="1"/>
          <p:nvPr/>
        </p:nvSpPr>
        <p:spPr>
          <a:xfrm>
            <a:off x="1433559" y="4811025"/>
            <a:ext cx="21515294" cy="7889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66" indent="-685766" defTabSz="914354">
              <a:spcBef>
                <a:spcPts val="2000"/>
              </a:spcBef>
              <a:buClr>
                <a:srgbClr val="B31166"/>
              </a:buClr>
              <a:buSzPct val="80000"/>
              <a:buFont typeface="Wingdings 3" charset="2"/>
              <a:buChar char=""/>
              <a:defRPr/>
            </a:pPr>
            <a:r>
              <a:rPr lang="nn-NO" sz="4000" dirty="0">
                <a:solidFill>
                  <a:schemeClr val="bg1"/>
                </a:solidFill>
              </a:rPr>
              <a:t>6.14. Prosjektet si avslutning og sluttutbetaling. Straks prosjektet er avslutta skal tilsegnsmottakar sende oppmoding om sluttutbetaling. I samband med oppmoding om sluttutbetaling skal det fyllast ut ein sluttrapport og kostnadsrapport og godkjennast av prosjekteigar. </a:t>
            </a:r>
          </a:p>
          <a:p>
            <a:pPr marL="685766" indent="-685766" defTabSz="914354">
              <a:spcBef>
                <a:spcPts val="2000"/>
              </a:spcBef>
              <a:buClr>
                <a:srgbClr val="B31166"/>
              </a:buClr>
              <a:buSzPct val="80000"/>
              <a:buFont typeface="Wingdings 3" charset="2"/>
              <a:buChar char=""/>
              <a:defRPr/>
            </a:pPr>
            <a:r>
              <a:rPr lang="nn-NO" sz="4000" dirty="0">
                <a:solidFill>
                  <a:schemeClr val="bg1"/>
                </a:solidFill>
              </a:rPr>
              <a:t>6.15. Autorisert rekneskapsførar skal attestere sluttrekneskapen for tilsegn over kr. 100.000,-. Tilsegnsmottakar har ansvar for å kontrollere at utbetalt beløp er korrekt. Eventuelt for mykje utbetalt tilskot skal betalast attende snarast. 6.16. Kontroll. </a:t>
            </a:r>
          </a:p>
          <a:p>
            <a:pPr marL="685766" indent="-685766" defTabSz="914354">
              <a:spcBef>
                <a:spcPts val="2000"/>
              </a:spcBef>
              <a:buClr>
                <a:srgbClr val="B31166"/>
              </a:buClr>
              <a:buSzPct val="80000"/>
              <a:buFont typeface="Wingdings 3" charset="2"/>
              <a:buChar char=""/>
              <a:defRPr/>
            </a:pPr>
            <a:r>
              <a:rPr lang="nn-NO" sz="4000" dirty="0">
                <a:solidFill>
                  <a:schemeClr val="bg1"/>
                </a:solidFill>
              </a:rPr>
              <a:t>6.16. Kontroll. Kommunen sin revisor har rett til å kontrollere at midlane vert forvalta i samsvar med vilkåra i tilsegna. </a:t>
            </a:r>
          </a:p>
          <a:p>
            <a:pPr defTabSz="914354">
              <a:spcBef>
                <a:spcPts val="2000"/>
              </a:spcBef>
              <a:buClr>
                <a:srgbClr val="B31166"/>
              </a:buClr>
              <a:buSzPct val="80000"/>
              <a:defRPr/>
            </a:pPr>
            <a:endParaRPr lang="nn-NO" sz="4000" dirty="0">
              <a:solidFill>
                <a:schemeClr val="bg1"/>
              </a:solidFill>
            </a:endParaRPr>
          </a:p>
          <a:p>
            <a:pPr defTabSz="914354">
              <a:spcBef>
                <a:spcPts val="2000"/>
              </a:spcBef>
              <a:buClr>
                <a:srgbClr val="B31166"/>
              </a:buClr>
              <a:buSzPct val="80000"/>
              <a:defRPr/>
            </a:pPr>
            <a:endParaRPr lang="nn-N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C4A06F2D-9161-78AA-DF5A-5098A2DAB786}"/>
              </a:ext>
            </a:extLst>
          </p:cNvPr>
          <p:cNvSpPr txBox="1"/>
          <p:nvPr/>
        </p:nvSpPr>
        <p:spPr>
          <a:xfrm>
            <a:off x="1433559" y="3981695"/>
            <a:ext cx="21515294" cy="6176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lang="nn-NO" dirty="0">
              <a:solidFill>
                <a:schemeClr val="bg1"/>
              </a:solidFill>
            </a:endParaRPr>
          </a:p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lang="nn-NO" sz="6000" dirty="0">
                <a:solidFill>
                  <a:schemeClr val="bg1"/>
                </a:solidFill>
              </a:rPr>
              <a:t>Korleis er ein god søknad utforma ? 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dirty="0">
                <a:solidFill>
                  <a:schemeClr val="bg1"/>
                </a:solidFill>
              </a:rPr>
              <a:t>Definert prosjekt med ein tydeleg start og slutt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dirty="0">
                <a:solidFill>
                  <a:schemeClr val="bg1"/>
                </a:solidFill>
              </a:rPr>
              <a:t>Klar og tydeleg </a:t>
            </a:r>
            <a:r>
              <a:rPr lang="nn-NO" dirty="0" err="1">
                <a:solidFill>
                  <a:schemeClr val="bg1"/>
                </a:solidFill>
              </a:rPr>
              <a:t>prosjektbeskrivelse</a:t>
            </a:r>
            <a:r>
              <a:rPr lang="nn-NO" dirty="0">
                <a:solidFill>
                  <a:schemeClr val="bg1"/>
                </a:solidFill>
              </a:rPr>
              <a:t> gjev god forståing av prosjekt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dirty="0" err="1">
                <a:solidFill>
                  <a:schemeClr val="bg1"/>
                </a:solidFill>
              </a:rPr>
              <a:t>Utviklingprosjekt</a:t>
            </a:r>
            <a:r>
              <a:rPr lang="nn-NO" dirty="0">
                <a:solidFill>
                  <a:schemeClr val="bg1"/>
                </a:solidFill>
              </a:rPr>
              <a:t>, ikkje ordinære drifts- og vedlikehaldskostnader – (Lønnskostnader er ordinære driftskostnader)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b-NO" dirty="0">
                <a:solidFill>
                  <a:schemeClr val="bg1"/>
                </a:solidFill>
              </a:rPr>
              <a:t>Sammenheng og samsvar mellom prosjektbeskrivelse og kostnadsoversikt – </a:t>
            </a:r>
            <a:r>
              <a:rPr lang="nb-NO" dirty="0" err="1">
                <a:solidFill>
                  <a:schemeClr val="bg1"/>
                </a:solidFill>
              </a:rPr>
              <a:t>ein</a:t>
            </a:r>
            <a:r>
              <a:rPr lang="nb-NO" dirty="0">
                <a:solidFill>
                  <a:schemeClr val="bg1"/>
                </a:solidFill>
              </a:rPr>
              <a:t> må finne prosjektkostnadene i prosjektbeskrivelsen igjen i kostnadsoversikten, og motsatt </a:t>
            </a:r>
            <a:endParaRPr lang="nn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2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C4A06F2D-9161-78AA-DF5A-5098A2DAB786}"/>
              </a:ext>
            </a:extLst>
          </p:cNvPr>
          <p:cNvSpPr txBox="1"/>
          <p:nvPr/>
        </p:nvSpPr>
        <p:spPr>
          <a:xfrm>
            <a:off x="1433559" y="4021326"/>
            <a:ext cx="21515294" cy="536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lang="nn-NO" dirty="0">
              <a:solidFill>
                <a:schemeClr val="bg1"/>
              </a:solidFill>
            </a:endParaRPr>
          </a:p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lang="nn-NO" sz="6000" dirty="0">
                <a:solidFill>
                  <a:schemeClr val="bg1"/>
                </a:solidFill>
              </a:rPr>
              <a:t>Korleis er ein god søknad utforma ? 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dirty="0">
                <a:solidFill>
                  <a:schemeClr val="bg1"/>
                </a:solidFill>
              </a:rPr>
              <a:t>Stønad/midlar frå næringsfondet inntil 50 % av finansieringsplan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dirty="0">
                <a:solidFill>
                  <a:schemeClr val="bg1"/>
                </a:solidFill>
              </a:rPr>
              <a:t>Finansiering kan være: Eigenkapital (eigne midlar), eigeninnsats, støtte frå næringsfondet, lån i bank eller anna finansiering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dirty="0">
                <a:solidFill>
                  <a:schemeClr val="bg1"/>
                </a:solidFill>
              </a:rPr>
              <a:t>Investeringar i nytt utstyr og maskiner, oppføring av bygg og kjøp av eigedom/areal vert ikkje dekka</a:t>
            </a:r>
          </a:p>
        </p:txBody>
      </p:sp>
    </p:spTree>
    <p:extLst>
      <p:ext uri="{BB962C8B-B14F-4D97-AF65-F5344CB8AC3E}">
        <p14:creationId xmlns:p14="http://schemas.microsoft.com/office/powerpoint/2010/main" val="867309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C4A06F2D-9161-78AA-DF5A-5098A2DAB786}"/>
              </a:ext>
            </a:extLst>
          </p:cNvPr>
          <p:cNvSpPr txBox="1"/>
          <p:nvPr/>
        </p:nvSpPr>
        <p:spPr>
          <a:xfrm>
            <a:off x="1433559" y="3985466"/>
            <a:ext cx="21515294" cy="8084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lang="nn-NO" dirty="0">
              <a:solidFill>
                <a:schemeClr val="bg1"/>
              </a:solidFill>
            </a:endParaRPr>
          </a:p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lang="nn-NO" sz="6600" b="1" dirty="0">
                <a:solidFill>
                  <a:schemeClr val="bg1"/>
                </a:solidFill>
              </a:rPr>
              <a:t>SPØRSMÅL ?</a:t>
            </a:r>
          </a:p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endParaRPr lang="nn-NO" dirty="0">
              <a:solidFill>
                <a:schemeClr val="bg1"/>
              </a:solidFill>
            </a:endParaRPr>
          </a:p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lang="nn-NO" dirty="0">
                <a:solidFill>
                  <a:schemeClr val="bg1"/>
                </a:solidFill>
              </a:rPr>
              <a:t>Ta kontakt etter </a:t>
            </a:r>
            <a:r>
              <a:rPr lang="nn-NO" dirty="0" err="1">
                <a:solidFill>
                  <a:schemeClr val="bg1"/>
                </a:solidFill>
              </a:rPr>
              <a:t>frokostmøtet</a:t>
            </a:r>
            <a:endParaRPr lang="nn-NO" dirty="0">
              <a:solidFill>
                <a:schemeClr val="bg1"/>
              </a:solidFill>
            </a:endParaRPr>
          </a:p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lang="nn-NO" dirty="0" err="1">
                <a:solidFill>
                  <a:schemeClr val="bg1"/>
                </a:solidFill>
              </a:rPr>
              <a:t>Epost</a:t>
            </a:r>
            <a:r>
              <a:rPr lang="nn-NO" dirty="0">
                <a:solidFill>
                  <a:schemeClr val="bg1"/>
                </a:solidFill>
              </a:rPr>
              <a:t>: </a:t>
            </a:r>
            <a:r>
              <a:rPr lang="nn-NO" dirty="0">
                <a:solidFill>
                  <a:schemeClr val="bg1"/>
                </a:solidFill>
                <a:hlinkClick r:id="rId2"/>
              </a:rPr>
              <a:t>kate.bentzen@alver.kommune.no</a:t>
            </a:r>
            <a:endParaRPr lang="nn-NO" dirty="0">
              <a:solidFill>
                <a:schemeClr val="bg1"/>
              </a:solidFill>
            </a:endParaRPr>
          </a:p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lang="nn-NO" dirty="0">
                <a:solidFill>
                  <a:schemeClr val="bg1"/>
                </a:solidFill>
              </a:rPr>
              <a:t>Mobil: 48 20 72 57</a:t>
            </a:r>
          </a:p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lang="nn-NO" sz="3200" dirty="0">
                <a:solidFill>
                  <a:schemeClr val="bg1"/>
                </a:solidFill>
                <a:hlinkClick r:id="rId3"/>
              </a:rPr>
              <a:t>www.alver.kommune.no/innhald/naring-og-landbruk/naring/sokje-naringsfond-og-andre-stotteordningar/</a:t>
            </a:r>
            <a:endParaRPr lang="nn-NO" sz="3200" dirty="0">
              <a:solidFill>
                <a:schemeClr val="bg1"/>
              </a:solidFill>
            </a:endParaRPr>
          </a:p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endParaRPr lang="nn-NO" sz="4800" dirty="0">
              <a:solidFill>
                <a:schemeClr val="bg1"/>
              </a:solidFill>
            </a:endParaRPr>
          </a:p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endParaRPr lang="nn-NO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6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F8194C-1E20-26AF-4E6B-FBD576A55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6122" y="3685527"/>
            <a:ext cx="17650167" cy="5355296"/>
          </a:xfrm>
        </p:spPr>
        <p:txBody>
          <a:bodyPr/>
          <a:lstStyle/>
          <a:p>
            <a:pPr algn="ctr"/>
            <a:r>
              <a:rPr lang="nb-NO" sz="6600" dirty="0"/>
              <a:t>Alver kommune Næringsfond</a:t>
            </a:r>
            <a:br>
              <a:rPr lang="nb-NO" sz="6600" dirty="0"/>
            </a:br>
            <a:r>
              <a:rPr lang="nb-NO" sz="6600" dirty="0"/>
              <a:t> </a:t>
            </a:r>
            <a:br>
              <a:rPr lang="nb-NO" sz="6600" dirty="0"/>
            </a:br>
            <a:r>
              <a:rPr lang="nb-NO" sz="4800" dirty="0"/>
              <a:t>Fondsvedtekter vedtatt i </a:t>
            </a:r>
            <a:br>
              <a:rPr lang="nb-NO" sz="4800" dirty="0"/>
            </a:br>
            <a:r>
              <a:rPr lang="nb-NO" sz="4800" dirty="0"/>
              <a:t>Alver kommunestyre 26.11.2020</a:t>
            </a:r>
          </a:p>
        </p:txBody>
      </p:sp>
    </p:spTree>
    <p:extLst>
      <p:ext uri="{BB962C8B-B14F-4D97-AF65-F5344CB8AC3E}">
        <p14:creationId xmlns:p14="http://schemas.microsoft.com/office/powerpoint/2010/main" val="375216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F8194C-1E20-26AF-4E6B-FBD576A55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7892" y="3803835"/>
            <a:ext cx="18926628" cy="5355296"/>
          </a:xfrm>
        </p:spPr>
        <p:txBody>
          <a:bodyPr/>
          <a:lstStyle/>
          <a:p>
            <a:pPr algn="ctr"/>
            <a:r>
              <a:rPr lang="nb-NO" sz="6600" dirty="0" err="1"/>
              <a:t>Føremål</a:t>
            </a:r>
            <a:br>
              <a:rPr lang="nb-NO" sz="6600" dirty="0"/>
            </a:br>
            <a:br>
              <a:rPr lang="nb-NO" sz="6600" dirty="0"/>
            </a:br>
            <a:r>
              <a:rPr lang="nb-NO" sz="4800" dirty="0"/>
              <a:t>Næringsfondet skal bidra til næringsutvikling, vekst og </a:t>
            </a:r>
            <a:r>
              <a:rPr lang="nb-NO" sz="4800" dirty="0" err="1"/>
              <a:t>fleire</a:t>
            </a:r>
            <a:r>
              <a:rPr lang="nb-NO" sz="4800" dirty="0"/>
              <a:t> </a:t>
            </a:r>
            <a:r>
              <a:rPr lang="nb-NO" sz="4800" dirty="0" err="1"/>
              <a:t>arbeidsplassar</a:t>
            </a:r>
            <a:r>
              <a:rPr lang="nb-NO" sz="4800" dirty="0"/>
              <a:t> i Alver kommune</a:t>
            </a:r>
          </a:p>
        </p:txBody>
      </p:sp>
    </p:spTree>
    <p:extLst>
      <p:ext uri="{BB962C8B-B14F-4D97-AF65-F5344CB8AC3E}">
        <p14:creationId xmlns:p14="http://schemas.microsoft.com/office/powerpoint/2010/main" val="334839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C4A06F2D-9161-78AA-DF5A-5098A2DAB786}"/>
              </a:ext>
            </a:extLst>
          </p:cNvPr>
          <p:cNvSpPr txBox="1"/>
          <p:nvPr/>
        </p:nvSpPr>
        <p:spPr>
          <a:xfrm>
            <a:off x="2031206" y="3824907"/>
            <a:ext cx="20319999" cy="650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endParaRPr kumimoji="0" lang="nb-NO" sz="5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kumimoji="0" lang="nb-NO" sz="5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Målsetting</a:t>
            </a:r>
          </a:p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Stimulere prosjekter som gir vekst i </a:t>
            </a:r>
            <a:r>
              <a:rPr kumimoji="0" lang="nb-NO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eksisterande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nb-NO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verksemder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og arbeidsplassutvikling i Alver kommune </a:t>
            </a:r>
          </a:p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Stimulere til ei </a:t>
            </a:r>
            <a:r>
              <a:rPr kumimoji="0" lang="nb-NO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berekraftig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næringsutvikling</a:t>
            </a:r>
          </a:p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n-NO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Omstilling og nyskaping i næringslivet</a:t>
            </a:r>
          </a:p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Tiltak som styrker næringslivet i arbeidet med ny teknologi, innovasjon og entreprenørskap</a:t>
            </a:r>
          </a:p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Samarbeidstiltak </a:t>
            </a:r>
            <a:r>
              <a:rPr kumimoji="0" lang="nb-NO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innanfor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etablert næringsliv</a:t>
            </a:r>
          </a:p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n-NO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Stimulere til kompetanseutvikling i næringslivet</a:t>
            </a:r>
          </a:p>
        </p:txBody>
      </p:sp>
    </p:spTree>
    <p:extLst>
      <p:ext uri="{BB962C8B-B14F-4D97-AF65-F5344CB8AC3E}">
        <p14:creationId xmlns:p14="http://schemas.microsoft.com/office/powerpoint/2010/main" val="263675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F8194C-1E20-26AF-4E6B-FBD576A55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233" y="4390151"/>
            <a:ext cx="17650167" cy="2288382"/>
          </a:xfrm>
        </p:spPr>
        <p:txBody>
          <a:bodyPr/>
          <a:lstStyle/>
          <a:p>
            <a:pPr algn="ctr"/>
            <a:r>
              <a:rPr lang="nb-NO" sz="6600" dirty="0"/>
              <a:t>Søknadsfrist og tildeling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FAD14AB-A132-2C21-E139-10FEB512A135}"/>
              </a:ext>
            </a:extLst>
          </p:cNvPr>
          <p:cNvSpPr txBox="1"/>
          <p:nvPr/>
        </p:nvSpPr>
        <p:spPr>
          <a:xfrm>
            <a:off x="3221377" y="7180172"/>
            <a:ext cx="17939657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b-NO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 </a:t>
            </a:r>
            <a:r>
              <a:rPr kumimoji="0" lang="nb-NO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hovudtildelingar</a:t>
            </a:r>
            <a:r>
              <a:rPr kumimoji="0" lang="nb-NO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 året, med søknadsfrist 1.mai og 1.oktober</a:t>
            </a:r>
          </a:p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b-NO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Politisk behandling ved </a:t>
            </a:r>
            <a:r>
              <a:rPr kumimoji="0" lang="nb-NO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Utval</a:t>
            </a:r>
            <a:r>
              <a:rPr kumimoji="0" lang="nb-NO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for </a:t>
            </a:r>
            <a:r>
              <a:rPr kumimoji="0" lang="nb-NO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næringsutvkling</a:t>
            </a:r>
            <a:r>
              <a:rPr kumimoji="0" lang="nb-NO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og drift</a:t>
            </a:r>
          </a:p>
        </p:txBody>
      </p:sp>
    </p:spTree>
    <p:extLst>
      <p:ext uri="{BB962C8B-B14F-4D97-AF65-F5344CB8AC3E}">
        <p14:creationId xmlns:p14="http://schemas.microsoft.com/office/powerpoint/2010/main" val="107401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C4A06F2D-9161-78AA-DF5A-5098A2DAB786}"/>
              </a:ext>
            </a:extLst>
          </p:cNvPr>
          <p:cNvSpPr txBox="1"/>
          <p:nvPr/>
        </p:nvSpPr>
        <p:spPr>
          <a:xfrm>
            <a:off x="2031206" y="5097894"/>
            <a:ext cx="20319999" cy="5006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lang="nb-NO" sz="6600" dirty="0">
                <a:solidFill>
                  <a:schemeClr val="bg1"/>
                </a:solidFill>
                <a:latin typeface="Century Gothic" panose="020B0502020202020204"/>
              </a:rPr>
              <a:t>Kven kan </a:t>
            </a:r>
            <a:r>
              <a:rPr lang="nb-NO" sz="6600" dirty="0" err="1">
                <a:solidFill>
                  <a:schemeClr val="bg1"/>
                </a:solidFill>
                <a:latin typeface="Century Gothic" panose="020B0502020202020204"/>
              </a:rPr>
              <a:t>søkje</a:t>
            </a:r>
            <a:endParaRPr kumimoji="0" lang="nn-NO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kumimoji="0" lang="nn-NO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Næringsfondet kan nyttast til tiltak for verksemder og til næringstiltak i regi av kommunen eller andre typar næringsutviklingsorganisasjonar, og/eller der midlane i hovudsak får effekt i Alver kommune</a:t>
            </a:r>
            <a:endParaRPr kumimoji="0" lang="nb-NO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8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C4A06F2D-9161-78AA-DF5A-5098A2DAB786}"/>
              </a:ext>
            </a:extLst>
          </p:cNvPr>
          <p:cNvSpPr txBox="1"/>
          <p:nvPr/>
        </p:nvSpPr>
        <p:spPr>
          <a:xfrm>
            <a:off x="2031206" y="4577943"/>
            <a:ext cx="20319999" cy="573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lang="nb-NO" sz="5400" dirty="0">
                <a:solidFill>
                  <a:schemeClr val="bg1"/>
                </a:solidFill>
                <a:latin typeface="Century Gothic" panose="020B0502020202020204"/>
              </a:rPr>
              <a:t>Kven kan </a:t>
            </a:r>
            <a:r>
              <a:rPr lang="nb-NO" sz="5400" dirty="0" err="1">
                <a:solidFill>
                  <a:schemeClr val="bg1"/>
                </a:solidFill>
                <a:latin typeface="Century Gothic" panose="020B0502020202020204"/>
              </a:rPr>
              <a:t>søkje</a:t>
            </a:r>
            <a:endParaRPr kumimoji="0" lang="nb-NO" sz="5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Føretak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med forretningsadresse i Alver </a:t>
            </a:r>
          </a:p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Samarbeidstiltak med lokale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føretak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n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FOU-aktørar i samarbeid med lokale føretak</a:t>
            </a:r>
          </a:p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Kommunale næringsutviklingsprosjekt</a:t>
            </a:r>
          </a:p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n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Næringsutvikling i landbruket som ikkje får stønad frå landbrukets vanlege stønadsorgan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n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Verksemder som treng å ta eit nytt steg etter oppstartsfasen </a:t>
            </a:r>
          </a:p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n-NO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etablerte verksemder som treng hjelp til å realisere eit nytt marknadspotensiale eller internasjonalt vekstpotensial 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78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C4A06F2D-9161-78AA-DF5A-5098A2DAB786}"/>
              </a:ext>
            </a:extLst>
          </p:cNvPr>
          <p:cNvSpPr txBox="1"/>
          <p:nvPr/>
        </p:nvSpPr>
        <p:spPr>
          <a:xfrm>
            <a:off x="5650455" y="5277190"/>
            <a:ext cx="13081501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lang="nb-NO" sz="6600" dirty="0">
                <a:solidFill>
                  <a:schemeClr val="bg1"/>
                </a:solidFill>
                <a:latin typeface="Century Gothic" panose="020B0502020202020204"/>
              </a:rPr>
              <a:t>Korleis </a:t>
            </a:r>
            <a:r>
              <a:rPr lang="nb-NO" sz="6600" dirty="0" err="1">
                <a:solidFill>
                  <a:schemeClr val="bg1"/>
                </a:solidFill>
                <a:latin typeface="Century Gothic" panose="020B0502020202020204"/>
              </a:rPr>
              <a:t>søkje</a:t>
            </a:r>
            <a:endParaRPr lang="nb-NO" sz="6600" dirty="0">
              <a:solidFill>
                <a:schemeClr val="bg1"/>
              </a:solidFill>
              <a:latin typeface="Century Gothic" panose="020B0502020202020204"/>
            </a:endParaRPr>
          </a:p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endParaRPr kumimoji="0" lang="nb-NO" sz="6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lang="nb-NO" sz="4800" dirty="0">
                <a:solidFill>
                  <a:schemeClr val="bg1"/>
                </a:solidFill>
                <a:hlinkClick r:id="rId2"/>
              </a:rPr>
              <a:t>www.regionalforvaltning.no</a:t>
            </a:r>
            <a:endParaRPr lang="nb-NO" sz="4800" dirty="0">
              <a:solidFill>
                <a:schemeClr val="bg1"/>
              </a:solidFill>
            </a:endParaRPr>
          </a:p>
          <a:p>
            <a:pPr marL="685766" marR="0" lvl="0" indent="-685766" algn="l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17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C4A06F2D-9161-78AA-DF5A-5098A2DAB786}"/>
              </a:ext>
            </a:extLst>
          </p:cNvPr>
          <p:cNvSpPr txBox="1"/>
          <p:nvPr/>
        </p:nvSpPr>
        <p:spPr>
          <a:xfrm>
            <a:off x="1433559" y="4864813"/>
            <a:ext cx="21515294" cy="531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tabLst/>
              <a:defRPr/>
            </a:pPr>
            <a:r>
              <a:rPr lang="nb-NO" sz="6600" dirty="0">
                <a:solidFill>
                  <a:schemeClr val="bg1"/>
                </a:solidFill>
                <a:latin typeface="Century Gothic" panose="020B0502020202020204"/>
              </a:rPr>
              <a:t>Vilkår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sz="4000" dirty="0">
                <a:solidFill>
                  <a:schemeClr val="bg1"/>
                </a:solidFill>
              </a:rPr>
              <a:t>6.1. Stønad kan berre bli gitt i form av tilskot. Jamfør kommunelova § 51 kan næringsfondet ikkje setjast som garanti for lån til næringsverksemd. Stønad kan ikkje brukast til teikning av aksjar, sanering av gjeld, kausjon/garanti for - eller renter og avdrag på lån til prosjekt eller verksemd. </a:t>
            </a:r>
          </a:p>
          <a:p>
            <a:pPr marL="685766" marR="0" lvl="0" indent="-685766" defTabSz="914354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nn-NO" sz="4000" dirty="0">
                <a:solidFill>
                  <a:schemeClr val="bg1"/>
                </a:solidFill>
              </a:rPr>
              <a:t>6.2. Det kan søkjast om støtte til investeringar i nytt utstyr og maskiner. Det blir ikkje gitt stønad til oppføring av bygg, og kjøp av eigedom og areal.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60334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theme/theme1.xml><?xml version="1.0" encoding="utf-8"?>
<a:theme xmlns:a="http://schemas.openxmlformats.org/drawingml/2006/main" name="PPT (2)">
  <a:themeElements>
    <a:clrScheme name="Alven">
      <a:dk1>
        <a:sysClr val="windowText" lastClr="000000"/>
      </a:dk1>
      <a:lt1>
        <a:sysClr val="window" lastClr="FFFFFF"/>
      </a:lt1>
      <a:dk2>
        <a:srgbClr val="64123D"/>
      </a:dk2>
      <a:lt2>
        <a:srgbClr val="E7E6E6"/>
      </a:lt2>
      <a:accent1>
        <a:srgbClr val="222D82"/>
      </a:accent1>
      <a:accent2>
        <a:srgbClr val="3E246C"/>
      </a:accent2>
      <a:accent3>
        <a:srgbClr val="64123D"/>
      </a:accent3>
      <a:accent4>
        <a:srgbClr val="64123D"/>
      </a:accent4>
      <a:accent5>
        <a:srgbClr val="F34F02"/>
      </a:accent5>
      <a:accent6>
        <a:srgbClr val="C3B001"/>
      </a:accent6>
      <a:hlink>
        <a:srgbClr val="0563C1"/>
      </a:hlink>
      <a:folHlink>
        <a:srgbClr val="954F72"/>
      </a:folHlink>
    </a:clrScheme>
    <a:fontScheme name="Alver kommun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" id="{83ED2841-FC69-4706-8898-9F7E29AD2E6E}" vid="{8C61C7FB-7111-428A-BE95-92E29643BB20}"/>
    </a:ext>
  </a:extLst>
</a:theme>
</file>

<file path=ppt/theme/theme2.xml><?xml version="1.0" encoding="utf-8"?>
<a:theme xmlns:a="http://schemas.openxmlformats.org/drawingml/2006/main" name="1_Office-tema">
  <a:themeElements>
    <a:clrScheme name="Alven">
      <a:dk1>
        <a:sysClr val="windowText" lastClr="000000"/>
      </a:dk1>
      <a:lt1>
        <a:sysClr val="window" lastClr="FFFFFF"/>
      </a:lt1>
      <a:dk2>
        <a:srgbClr val="222D82"/>
      </a:dk2>
      <a:lt2>
        <a:srgbClr val="E7E6E6"/>
      </a:lt2>
      <a:accent1>
        <a:srgbClr val="222D82"/>
      </a:accent1>
      <a:accent2>
        <a:srgbClr val="3E246C"/>
      </a:accent2>
      <a:accent3>
        <a:srgbClr val="64123D"/>
      </a:accent3>
      <a:accent4>
        <a:srgbClr val="64123D"/>
      </a:accent4>
      <a:accent5>
        <a:srgbClr val="F34F02"/>
      </a:accent5>
      <a:accent6>
        <a:srgbClr val="C3B001"/>
      </a:accent6>
      <a:hlink>
        <a:srgbClr val="0563C1"/>
      </a:hlink>
      <a:folHlink>
        <a:srgbClr val="954F72"/>
      </a:folHlink>
    </a:clrScheme>
    <a:fontScheme name="Alver kommun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.potx" id="{C58A4507-DC0B-449D-9A63-61173954A955}" vid="{850282D3-1C6F-408D-B5AF-15DB4D4D8D7A}"/>
    </a:ext>
  </a:extLst>
</a:theme>
</file>

<file path=ppt/theme/theme3.xml><?xml version="1.0" encoding="utf-8"?>
<a:theme xmlns:a="http://schemas.openxmlformats.org/drawingml/2006/main" name="Ion-styrerom">
  <a:themeElements>
    <a:clrScheme name="Ion-styrer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tyrer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tyrer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58E0973EEAAB40B113CD8B881D19EA" ma:contentTypeVersion="4" ma:contentTypeDescription="Opprett et nytt dokument." ma:contentTypeScope="" ma:versionID="69dad21304932ed4d5e8e0657d9ad5fd">
  <xsd:schema xmlns:xsd="http://www.w3.org/2001/XMLSchema" xmlns:xs="http://www.w3.org/2001/XMLSchema" xmlns:p="http://schemas.microsoft.com/office/2006/metadata/properties" xmlns:ns2="bc31a2aa-f9b2-4d4f-96bd-697f91e010fe" xmlns:ns3="9b4c5f1a-7c79-4bd4-93f9-8daa5f76e20e" targetNamespace="http://schemas.microsoft.com/office/2006/metadata/properties" ma:root="true" ma:fieldsID="2a4b739251a91bf99995c5d55a4c996c" ns2:_="" ns3:_="">
    <xsd:import namespace="bc31a2aa-f9b2-4d4f-96bd-697f91e010fe"/>
    <xsd:import namespace="9b4c5f1a-7c79-4bd4-93f9-8daa5f76e2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1a2aa-f9b2-4d4f-96bd-697f91e01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4c5f1a-7c79-4bd4-93f9-8daa5f76e2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9D02F0-8E91-4937-911A-AB6C5DBF51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A3DB1F-0F9D-431D-BC2F-3EBF81BA0308}">
  <ds:schemaRefs>
    <ds:schemaRef ds:uri="http://purl.org/dc/terms/"/>
    <ds:schemaRef ds:uri="http://www.w3.org/XML/1998/namespace"/>
    <ds:schemaRef ds:uri="9b4c5f1a-7c79-4bd4-93f9-8daa5f76e20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bc31a2aa-f9b2-4d4f-96bd-697f91e010f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95A1400-EE2C-43CA-A13E-45145A10634E}">
  <ds:schemaRefs>
    <ds:schemaRef ds:uri="9b4c5f1a-7c79-4bd4-93f9-8daa5f76e20e"/>
    <ds:schemaRef ds:uri="bc31a2aa-f9b2-4d4f-96bd-697f91e010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(2)</Template>
  <TotalTime>8903</TotalTime>
  <Words>982</Words>
  <Application>Microsoft Office PowerPoint</Application>
  <PresentationFormat>Egendefinert</PresentationFormat>
  <Paragraphs>69</Paragraphs>
  <Slides>17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PPT (2)</vt:lpstr>
      <vt:lpstr>1_Office-tema</vt:lpstr>
      <vt:lpstr>Ion-styrerom</vt:lpstr>
      <vt:lpstr>                               Frokostmøte 23. mars 2023  Økonomiske støtte til di bedrift?    </vt:lpstr>
      <vt:lpstr>Alver kommune Næringsfond   Fondsvedtekter vedtatt i  Alver kommunestyre 26.11.2020</vt:lpstr>
      <vt:lpstr>Føremål  Næringsfondet skal bidra til næringsutvikling, vekst og fleire arbeidsplassar i Alver kommune</vt:lpstr>
      <vt:lpstr>PowerPoint-presentasjon</vt:lpstr>
      <vt:lpstr>Søknadsfrist og tildeling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IKTNH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Folketalsprognosar</dc:title>
  <dc:creator>Sondre Sognnes Haugen</dc:creator>
  <cp:lastModifiedBy>Kate Bentzen</cp:lastModifiedBy>
  <cp:revision>3</cp:revision>
  <cp:lastPrinted>2022-08-24T07:03:20Z</cp:lastPrinted>
  <dcterms:created xsi:type="dcterms:W3CDTF">2020-08-14T13:36:33Z</dcterms:created>
  <dcterms:modified xsi:type="dcterms:W3CDTF">2023-03-22T18:40:31Z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tProjectFinanceName">
    <vt:lpwstr>Programkontoret</vt:lpwstr>
  </property>
  <property fmtid="{D5CDD505-2E9C-101B-9397-08002B2CF9AE}" pid="3" name="j275d73afd4d48babcc131526460d57b">
    <vt:lpwstr>Administrasjon|144cff79-754b-450b-a14f-d4638bf17951</vt:lpwstr>
  </property>
  <property fmtid="{D5CDD505-2E9C-101B-9397-08002B2CF9AE}" pid="4" name="ContentTypeId">
    <vt:lpwstr>0x010100EB58E0973EEAAB40B113CD8B881D19EA</vt:lpwstr>
  </property>
  <property fmtid="{D5CDD505-2E9C-101B-9397-08002B2CF9AE}" pid="5" name="GtProjectPhase">
    <vt:lpwstr/>
  </property>
  <property fmtid="{D5CDD505-2E9C-101B-9397-08002B2CF9AE}" pid="6" name="GtProjectType">
    <vt:lpwstr>15;#Organisasjonsprosjekt|d7bf6038-e6f3-4bef-b848-234543cfbe95</vt:lpwstr>
  </property>
  <property fmtid="{D5CDD505-2E9C-101B-9397-08002B2CF9AE}" pid="7" name="ddb690447d2c486586ecb71413780409">
    <vt:lpwstr>Organisasjonsprosjekt|d7bf6038-e6f3-4bef-b848-234543cfbe95</vt:lpwstr>
  </property>
  <property fmtid="{D5CDD505-2E9C-101B-9397-08002B2CF9AE}" pid="8" name="GtProjectServiceArea">
    <vt:lpwstr>14;#Administrasjon|144cff79-754b-450b-a14f-d4638bf17951</vt:lpwstr>
  </property>
</Properties>
</file>